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56" r:id="rId5"/>
    <p:sldId id="257" r:id="rId6"/>
    <p:sldId id="258" r:id="rId7"/>
    <p:sldId id="259" r:id="rId8"/>
    <p:sldId id="261" r:id="rId9"/>
    <p:sldId id="260" r:id="rId10"/>
    <p:sldId id="262" r:id="rId11"/>
    <p:sldId id="264" r:id="rId12"/>
    <p:sldId id="265" r:id="rId13"/>
    <p:sldId id="266" r:id="rId14"/>
    <p:sldId id="267" r:id="rId15"/>
    <p:sldId id="263" r:id="rId16"/>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708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87" autoAdjust="0"/>
    <p:restoredTop sz="94712" autoAdjust="0"/>
  </p:normalViewPr>
  <p:slideViewPr>
    <p:cSldViewPr snapToGrid="0">
      <p:cViewPr varScale="1">
        <p:scale>
          <a:sx n="118" d="100"/>
          <a:sy n="118" d="100"/>
        </p:scale>
        <p:origin x="240" y="1072"/>
      </p:cViewPr>
      <p:guideLst>
        <p:guide orient="horz" pos="2160"/>
        <p:guide pos="7083"/>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99" d="100"/>
          <a:sy n="99" d="100"/>
        </p:scale>
        <p:origin x="357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090D19F-9EE3-43D8-9670-6A58E05C31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1">
              <a:latin typeface="Calibri" panose="020F0502020204030204" pitchFamily="34" charset="0"/>
            </a:endParaRPr>
          </a:p>
        </p:txBody>
      </p:sp>
      <p:sp>
        <p:nvSpPr>
          <p:cNvPr id="3" name="Date Placeholder 2">
            <a:extLst>
              <a:ext uri="{FF2B5EF4-FFF2-40B4-BE49-F238E27FC236}">
                <a16:creationId xmlns:a16="http://schemas.microsoft.com/office/drawing/2014/main" id="{E0D55E1F-C225-46B0-8D02-A7F01D1EEC6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7FFD535-5175-4C92-80A0-4BD234A7894E}" type="datetime1">
              <a:rPr lang="en-GB" noProof="1" smtClean="0">
                <a:latin typeface="Calibri" panose="020F0502020204030204" pitchFamily="34" charset="0"/>
              </a:rPr>
              <a:t>11/10/2024</a:t>
            </a:fld>
            <a:endParaRPr lang="en-GB" noProof="1">
              <a:latin typeface="Calibri" panose="020F0502020204030204" pitchFamily="34" charset="0"/>
            </a:endParaRPr>
          </a:p>
        </p:txBody>
      </p:sp>
      <p:sp>
        <p:nvSpPr>
          <p:cNvPr id="4" name="Footer Placeholder 3">
            <a:extLst>
              <a:ext uri="{FF2B5EF4-FFF2-40B4-BE49-F238E27FC236}">
                <a16:creationId xmlns:a16="http://schemas.microsoft.com/office/drawing/2014/main" id="{52CF677B-DDC3-4004-9B1B-95E07E15D25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1">
              <a:latin typeface="Calibri" panose="020F0502020204030204" pitchFamily="34" charset="0"/>
            </a:endParaRPr>
          </a:p>
        </p:txBody>
      </p:sp>
      <p:sp>
        <p:nvSpPr>
          <p:cNvPr id="5" name="Slide Number Placeholder 4">
            <a:extLst>
              <a:ext uri="{FF2B5EF4-FFF2-40B4-BE49-F238E27FC236}">
                <a16:creationId xmlns:a16="http://schemas.microsoft.com/office/drawing/2014/main" id="{4AD43975-40E2-4F98-BE43-D14876F362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8BC8066-2EF6-4176-9ACB-F71BDAE9FFED}" type="slidenum">
              <a:rPr lang="en-GB" noProof="1" smtClean="0">
                <a:latin typeface="Calibri" panose="020F0502020204030204" pitchFamily="34" charset="0"/>
              </a:rPr>
              <a:t>‹#›</a:t>
            </a:fld>
            <a:endParaRPr lang="en-GB" noProof="1">
              <a:latin typeface="Calibri" panose="020F0502020204030204" pitchFamily="34" charset="0"/>
            </a:endParaRPr>
          </a:p>
        </p:txBody>
      </p:sp>
    </p:spTree>
    <p:extLst>
      <p:ext uri="{BB962C8B-B14F-4D97-AF65-F5344CB8AC3E}">
        <p14:creationId xmlns:p14="http://schemas.microsoft.com/office/powerpoint/2010/main" val="251403284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libri" panose="020F0502020204030204" pitchFamily="34" charset="0"/>
              </a:defRPr>
            </a:lvl1pPr>
          </a:lstStyle>
          <a:p>
            <a:endParaRPr lang="en-GB" noProof="1"/>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alibri" panose="020F0502020204030204" pitchFamily="34" charset="0"/>
              </a:defRPr>
            </a:lvl1pPr>
          </a:lstStyle>
          <a:p>
            <a:fld id="{31ED6B17-004B-494C-BA03-7E4474F127E8}" type="datetime1">
              <a:rPr lang="en-GB" noProof="1" smtClean="0"/>
              <a:t>11/10/2024</a:t>
            </a:fld>
            <a:endParaRPr lang="en-GB" noProof="1"/>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1"/>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1"/>
              <a:t>Click to edit Master text styles</a:t>
            </a:r>
          </a:p>
          <a:p>
            <a:pPr lvl="1" rtl="0"/>
            <a:r>
              <a:rPr lang="en-GB" noProof="1"/>
              <a:t>Second level</a:t>
            </a:r>
          </a:p>
          <a:p>
            <a:pPr lvl="2" rtl="0"/>
            <a:r>
              <a:rPr lang="en-GB" noProof="1"/>
              <a:t>Third level</a:t>
            </a:r>
          </a:p>
          <a:p>
            <a:pPr lvl="3" rtl="0"/>
            <a:r>
              <a:rPr lang="en-GB" noProof="1"/>
              <a:t>Fourth level</a:t>
            </a:r>
          </a:p>
          <a:p>
            <a:pPr lvl="4" rtl="0"/>
            <a:r>
              <a:rPr lang="en-GB" noProof="1"/>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alibri" panose="020F0502020204030204" pitchFamily="34" charset="0"/>
              </a:defRPr>
            </a:lvl1pPr>
          </a:lstStyle>
          <a:p>
            <a:endParaRPr lang="en-GB" noProof="1"/>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alibri" panose="020F0502020204030204" pitchFamily="34" charset="0"/>
              </a:defRPr>
            </a:lvl1pPr>
          </a:lstStyle>
          <a:p>
            <a:fld id="{5EA54082-0EDA-40C0-B23E-AB88047B2438}" type="slidenum">
              <a:rPr lang="en-GB" noProof="1" dirty="0" smtClean="0"/>
              <a:pPr/>
              <a:t>‹#›</a:t>
            </a:fld>
            <a:endParaRPr lang="en-GB" noProof="1"/>
          </a:p>
        </p:txBody>
      </p:sp>
    </p:spTree>
    <p:extLst>
      <p:ext uri="{BB962C8B-B14F-4D97-AF65-F5344CB8AC3E}">
        <p14:creationId xmlns:p14="http://schemas.microsoft.com/office/powerpoint/2010/main" val="262509364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Calibri" panose="020F0502020204030204" pitchFamily="34" charset="0"/>
        <a:ea typeface="+mn-ea"/>
        <a:cs typeface="+mn-cs"/>
      </a:defRPr>
    </a:lvl1pPr>
    <a:lvl2pPr marL="457200" algn="l" defTabSz="914400" rtl="0" eaLnBrk="1" latinLnBrk="0" hangingPunct="1">
      <a:defRPr sz="1200" kern="1200">
        <a:solidFill>
          <a:schemeClr val="tx1"/>
        </a:solidFill>
        <a:latin typeface="Calibri" panose="020F0502020204030204" pitchFamily="34" charset="0"/>
        <a:ea typeface="+mn-ea"/>
        <a:cs typeface="+mn-cs"/>
      </a:defRPr>
    </a:lvl2pPr>
    <a:lvl3pPr marL="914400" algn="l" defTabSz="914400" rtl="0" eaLnBrk="1" latinLnBrk="0" hangingPunct="1">
      <a:defRPr sz="1200" kern="1200">
        <a:solidFill>
          <a:schemeClr val="tx1"/>
        </a:solidFill>
        <a:latin typeface="Calibri" panose="020F0502020204030204" pitchFamily="34" charset="0"/>
        <a:ea typeface="+mn-ea"/>
        <a:cs typeface="+mn-cs"/>
      </a:defRPr>
    </a:lvl3pPr>
    <a:lvl4pPr marL="1371600" algn="l" defTabSz="914400" rtl="0" eaLnBrk="1" latinLnBrk="0" hangingPunct="1">
      <a:defRPr sz="1200" kern="1200">
        <a:solidFill>
          <a:schemeClr val="tx1"/>
        </a:solidFill>
        <a:latin typeface="Calibri" panose="020F0502020204030204" pitchFamily="34" charset="0"/>
        <a:ea typeface="+mn-ea"/>
        <a:cs typeface="+mn-cs"/>
      </a:defRPr>
    </a:lvl4pPr>
    <a:lvl5pPr marL="1828800" algn="l" defTabSz="914400" rtl="0" eaLnBrk="1" latinLnBrk="0" hangingPunct="1">
      <a:defRPr sz="1200" kern="1200">
        <a:solidFill>
          <a:schemeClr val="tx1"/>
        </a:solidFill>
        <a:latin typeface="Calibri" panose="020F050202020403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1">
              <a:latin typeface="Calibri" panose="020F0502020204030204" pitchFamily="34" charset="0"/>
            </a:endParaRPr>
          </a:p>
        </p:txBody>
      </p:sp>
      <p:sp>
        <p:nvSpPr>
          <p:cNvPr id="4" name="Slide Number Placeholder 3"/>
          <p:cNvSpPr>
            <a:spLocks noGrp="1"/>
          </p:cNvSpPr>
          <p:nvPr>
            <p:ph type="sldNum" sz="quarter" idx="10"/>
          </p:nvPr>
        </p:nvSpPr>
        <p:spPr/>
        <p:txBody>
          <a:bodyPr rtlCol="0"/>
          <a:lstStyle/>
          <a:p>
            <a:pPr rtl="0"/>
            <a:fld id="{5EA54082-0EDA-40C0-B23E-AB88047B2438}" type="slidenum">
              <a:rPr lang="en-GB" noProof="1" smtClean="0">
                <a:latin typeface="Calibri" panose="020F0502020204030204" pitchFamily="34" charset="0"/>
              </a:rPr>
              <a:t>1</a:t>
            </a:fld>
            <a:endParaRPr lang="en-GB" noProof="1">
              <a:latin typeface="Calibri" panose="020F0502020204030204" pitchFamily="34" charset="0"/>
            </a:endParaRPr>
          </a:p>
        </p:txBody>
      </p:sp>
    </p:spTree>
    <p:extLst>
      <p:ext uri="{BB962C8B-B14F-4D97-AF65-F5344CB8AC3E}">
        <p14:creationId xmlns:p14="http://schemas.microsoft.com/office/powerpoint/2010/main" val="3861114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1">
              <a:latin typeface="Calibri" panose="020F0502020204030204" pitchFamily="34" charset="0"/>
            </a:endParaRPr>
          </a:p>
        </p:txBody>
      </p:sp>
      <p:sp>
        <p:nvSpPr>
          <p:cNvPr id="4" name="Slide Number Placeholder 3"/>
          <p:cNvSpPr>
            <a:spLocks noGrp="1"/>
          </p:cNvSpPr>
          <p:nvPr>
            <p:ph type="sldNum" sz="quarter" idx="10"/>
          </p:nvPr>
        </p:nvSpPr>
        <p:spPr/>
        <p:txBody>
          <a:bodyPr rtlCol="0"/>
          <a:lstStyle/>
          <a:p>
            <a:pPr rtl="0"/>
            <a:fld id="{5EA54082-0EDA-40C0-B23E-AB88047B2438}" type="slidenum">
              <a:rPr lang="en-GB" noProof="1" smtClean="0">
                <a:latin typeface="Calibri" panose="020F0502020204030204" pitchFamily="34" charset="0"/>
              </a:rPr>
              <a:t>2</a:t>
            </a:fld>
            <a:endParaRPr lang="en-GB" noProof="1">
              <a:latin typeface="Calibri" panose="020F0502020204030204" pitchFamily="34" charset="0"/>
            </a:endParaRPr>
          </a:p>
        </p:txBody>
      </p:sp>
    </p:spTree>
    <p:extLst>
      <p:ext uri="{BB962C8B-B14F-4D97-AF65-F5344CB8AC3E}">
        <p14:creationId xmlns:p14="http://schemas.microsoft.com/office/powerpoint/2010/main" val="2422518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75420" y="2493085"/>
            <a:ext cx="4971618" cy="2033753"/>
          </a:xfrm>
        </p:spPr>
        <p:txBody>
          <a:bodyPr rtlCol="0" anchor="ctr">
            <a:normAutofit/>
          </a:bodyPr>
          <a:lstStyle>
            <a:lvl1pPr algn="r">
              <a:defRPr sz="3600">
                <a:latin typeface="Century Gothic" panose="020B0502020202020204" pitchFamily="34" charset="0"/>
              </a:defRPr>
            </a:lvl1pPr>
          </a:lstStyle>
          <a:p>
            <a:pPr rtl="0"/>
            <a:r>
              <a:rPr lang="en-GB" noProof="1"/>
              <a:t>Title</a:t>
            </a:r>
          </a:p>
        </p:txBody>
      </p:sp>
      <p:sp>
        <p:nvSpPr>
          <p:cNvPr id="3" name="Subtitle 2"/>
          <p:cNvSpPr>
            <a:spLocks noGrp="1"/>
          </p:cNvSpPr>
          <p:nvPr>
            <p:ph type="subTitle" idx="1" hasCustomPrompt="1"/>
          </p:nvPr>
        </p:nvSpPr>
        <p:spPr>
          <a:xfrm>
            <a:off x="6569348" y="2493085"/>
            <a:ext cx="4984220" cy="2033752"/>
          </a:xfrm>
        </p:spPr>
        <p:txBody>
          <a:bodyPr rtlCol="0" anchor="ctr">
            <a:normAutofit/>
          </a:bodyPr>
          <a:lstStyle>
            <a:lvl1pPr marL="0" indent="0" algn="l">
              <a:buNone/>
              <a:defRPr sz="1800">
                <a:solidFill>
                  <a:schemeClr val="tx1">
                    <a:lumMod val="85000"/>
                    <a:lumOff val="15000"/>
                  </a:schemeClr>
                </a:solidFill>
                <a:latin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1"/>
              <a:t>Subtitle</a:t>
            </a:r>
          </a:p>
        </p:txBody>
      </p:sp>
      <p:cxnSp>
        <p:nvCxnSpPr>
          <p:cNvPr id="8" name="Straight Connector 7"/>
          <p:cNvCxnSpPr/>
          <p:nvPr userDrawn="1"/>
        </p:nvCxnSpPr>
        <p:spPr>
          <a:xfrm>
            <a:off x="6108192" y="2842697"/>
            <a:ext cx="0" cy="1334530"/>
          </a:xfrm>
          <a:prstGeom prst="line">
            <a:avLst/>
          </a:prstGeom>
          <a:ln w="8890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Rectangle 8" descr="Colour filled rectangle border"/>
          <p:cNvSpPr/>
          <p:nvPr userDrawn="1"/>
        </p:nvSpPr>
        <p:spPr>
          <a:xfrm>
            <a:off x="0" y="6479628"/>
            <a:ext cx="3054096" cy="378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 name="Rectangle 9" descr="Colour filled rectangle border"/>
          <p:cNvSpPr/>
          <p:nvPr userDrawn="1"/>
        </p:nvSpPr>
        <p:spPr>
          <a:xfrm>
            <a:off x="3054096" y="6479628"/>
            <a:ext cx="3054096" cy="37837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 name="Rectangle 10" descr="Colour filled rectangle border"/>
          <p:cNvSpPr/>
          <p:nvPr userDrawn="1"/>
        </p:nvSpPr>
        <p:spPr>
          <a:xfrm>
            <a:off x="6108192" y="6479628"/>
            <a:ext cx="3054096" cy="3783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 name="Rectangle 11" descr="Colour filled rectangle border"/>
          <p:cNvSpPr/>
          <p:nvPr userDrawn="1"/>
        </p:nvSpPr>
        <p:spPr>
          <a:xfrm>
            <a:off x="9137904" y="6479628"/>
            <a:ext cx="3054096" cy="37837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Tree>
    <p:extLst>
      <p:ext uri="{BB962C8B-B14F-4D97-AF65-F5344CB8AC3E}">
        <p14:creationId xmlns:p14="http://schemas.microsoft.com/office/powerpoint/2010/main" val="4097708124"/>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atin typeface="Century Gothic" panose="020B0502020202020204" pitchFamily="34" charset="0"/>
              </a:defRPr>
            </a:lvl1pPr>
          </a:lstStyle>
          <a:p>
            <a:pPr rtl="0"/>
            <a:r>
              <a:rPr lang="en-GB" noProof="1"/>
              <a:t>Click to edit Master title style</a:t>
            </a:r>
          </a:p>
        </p:txBody>
      </p:sp>
      <p:sp>
        <p:nvSpPr>
          <p:cNvPr id="3" name="Content Placeholder 2"/>
          <p:cNvSpPr>
            <a:spLocks noGrp="1"/>
          </p:cNvSpPr>
          <p:nvPr>
            <p:ph idx="1"/>
          </p:nvPr>
        </p:nvSpPr>
        <p:spPr>
          <a:xfrm>
            <a:off x="5183188" y="987425"/>
            <a:ext cx="6172200" cy="4873625"/>
          </a:xfrm>
        </p:spPr>
        <p:txBody>
          <a:bodyPr rtlCol="0"/>
          <a:lstStyle>
            <a:lvl1pPr>
              <a:defRPr sz="3200">
                <a:latin typeface="Segoe UI" panose="020B0502040204020203" pitchFamily="34" charset="0"/>
              </a:defRPr>
            </a:lvl1pPr>
            <a:lvl2pPr>
              <a:defRPr sz="2800">
                <a:latin typeface="Segoe UI" panose="020B0502040204020203" pitchFamily="34" charset="0"/>
              </a:defRPr>
            </a:lvl2pPr>
            <a:lvl3pPr>
              <a:defRPr sz="2400">
                <a:latin typeface="Segoe UI" panose="020B0502040204020203" pitchFamily="34" charset="0"/>
              </a:defRPr>
            </a:lvl3pPr>
            <a:lvl4pPr>
              <a:defRPr sz="2000">
                <a:latin typeface="Segoe UI" panose="020B0502040204020203" pitchFamily="34" charset="0"/>
              </a:defRPr>
            </a:lvl4pPr>
            <a:lvl5pPr>
              <a:defRPr sz="2000">
                <a:latin typeface="Segoe UI" panose="020B0502040204020203" pitchFamily="34" charset="0"/>
              </a:defRPr>
            </a:lvl5pPr>
            <a:lvl6pPr>
              <a:defRPr sz="2000"/>
            </a:lvl6pPr>
            <a:lvl7pPr>
              <a:defRPr sz="2000"/>
            </a:lvl7pPr>
            <a:lvl8pPr>
              <a:defRPr sz="2000"/>
            </a:lvl8pPr>
            <a:lvl9pPr>
              <a:defRPr sz="2000"/>
            </a:lvl9pPr>
          </a:lstStyle>
          <a:p>
            <a:pPr lvl="0" rtl="0"/>
            <a:r>
              <a:rPr lang="en-GB" noProof="1"/>
              <a:t>Click to edit Master text styles</a:t>
            </a:r>
          </a:p>
          <a:p>
            <a:pPr lvl="1" rtl="0"/>
            <a:r>
              <a:rPr lang="en-GB" noProof="1"/>
              <a:t>Second level</a:t>
            </a:r>
          </a:p>
          <a:p>
            <a:pPr lvl="2" rtl="0"/>
            <a:r>
              <a:rPr lang="en-GB" noProof="1"/>
              <a:t>Third level</a:t>
            </a:r>
          </a:p>
          <a:p>
            <a:pPr lvl="3" rtl="0"/>
            <a:r>
              <a:rPr lang="en-GB" noProof="1"/>
              <a:t>Fourth level</a:t>
            </a:r>
          </a:p>
          <a:p>
            <a:pPr lvl="4" rtl="0"/>
            <a:r>
              <a:rPr lang="en-GB" noProof="1"/>
              <a:t>Fifth level</a:t>
            </a:r>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atin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1"/>
              <a:t>Click to edit Master text styles</a:t>
            </a:r>
          </a:p>
        </p:txBody>
      </p:sp>
      <p:sp>
        <p:nvSpPr>
          <p:cNvPr id="5" name="Date Placeholder 4"/>
          <p:cNvSpPr>
            <a:spLocks noGrp="1"/>
          </p:cNvSpPr>
          <p:nvPr>
            <p:ph type="dt" sz="half" idx="10"/>
          </p:nvPr>
        </p:nvSpPr>
        <p:spPr/>
        <p:txBody>
          <a:bodyPr rtlCol="0"/>
          <a:lstStyle>
            <a:lvl1pPr>
              <a:defRPr>
                <a:latin typeface="Segoe UI" panose="020B0502040204020203" pitchFamily="34" charset="0"/>
              </a:defRPr>
            </a:lvl1pPr>
          </a:lstStyle>
          <a:p>
            <a:fld id="{AB27AD3A-E1A6-4B16-B324-952A1342AF58}" type="datetime1">
              <a:rPr lang="en-GB" noProof="1" smtClean="0"/>
              <a:t>11/10/2024</a:t>
            </a:fld>
            <a:endParaRPr lang="en-GB" noProof="1"/>
          </a:p>
        </p:txBody>
      </p:sp>
      <p:sp>
        <p:nvSpPr>
          <p:cNvPr id="6" name="Footer Placeholder 5"/>
          <p:cNvSpPr>
            <a:spLocks noGrp="1"/>
          </p:cNvSpPr>
          <p:nvPr>
            <p:ph type="ftr" sz="quarter" idx="11"/>
          </p:nvPr>
        </p:nvSpPr>
        <p:spPr/>
        <p:txBody>
          <a:bodyPr rtlCol="0"/>
          <a:lstStyle>
            <a:lvl1pPr>
              <a:defRPr>
                <a:latin typeface="Segoe UI" panose="020B0502040204020203" pitchFamily="34" charset="0"/>
              </a:defRPr>
            </a:lvl1pPr>
          </a:lstStyle>
          <a:p>
            <a:endParaRPr lang="en-GB" noProof="1"/>
          </a:p>
        </p:txBody>
      </p:sp>
      <p:sp>
        <p:nvSpPr>
          <p:cNvPr id="7" name="Slide Number Placeholder 6"/>
          <p:cNvSpPr>
            <a:spLocks noGrp="1"/>
          </p:cNvSpPr>
          <p:nvPr>
            <p:ph type="sldNum" sz="quarter" idx="12"/>
          </p:nvPr>
        </p:nvSpPr>
        <p:spPr/>
        <p:txBody>
          <a:bodyPr rtlCol="0"/>
          <a:lstStyle>
            <a:lvl1pPr>
              <a:defRPr>
                <a:latin typeface="Segoe UI" panose="020B0502040204020203" pitchFamily="34" charset="0"/>
              </a:defRPr>
            </a:lvl1pPr>
          </a:lstStyle>
          <a:p>
            <a:fld id="{632BDE3A-8A5F-47C4-AA75-58FC1EB2D383}" type="slidenum">
              <a:rPr lang="en-GB" noProof="1" dirty="0" smtClean="0"/>
              <a:pPr/>
              <a:t>‹#›</a:t>
            </a:fld>
            <a:endParaRPr lang="en-GB" noProof="1"/>
          </a:p>
        </p:txBody>
      </p:sp>
    </p:spTree>
    <p:extLst>
      <p:ext uri="{BB962C8B-B14F-4D97-AF65-F5344CB8AC3E}">
        <p14:creationId xmlns:p14="http://schemas.microsoft.com/office/powerpoint/2010/main" val="552183782"/>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atin typeface="Century Gothic" panose="020B0502020202020204" pitchFamily="34" charset="0"/>
              </a:defRPr>
            </a:lvl1pPr>
          </a:lstStyle>
          <a:p>
            <a:pPr rtl="0"/>
            <a:r>
              <a:rPr lang="en-GB" noProof="1"/>
              <a:t>Click to edit Master title style</a:t>
            </a:r>
          </a:p>
        </p:txBody>
      </p:sp>
      <p:sp>
        <p:nvSpPr>
          <p:cNvPr id="3" name="Picture Placeholder 2"/>
          <p:cNvSpPr>
            <a:spLocks noGrp="1"/>
          </p:cNvSpPr>
          <p:nvPr>
            <p:ph type="pic" idx="1"/>
          </p:nvPr>
        </p:nvSpPr>
        <p:spPr>
          <a:xfrm>
            <a:off x="5183188" y="987425"/>
            <a:ext cx="6172200" cy="4873625"/>
          </a:xfrm>
        </p:spPr>
        <p:txBody>
          <a:bodyPr rtlCol="0"/>
          <a:lstStyle>
            <a:lvl1pPr marL="0" indent="0">
              <a:buNone/>
              <a:defRPr sz="3200">
                <a:latin typeface="Segoe UI" panose="020B050204020402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1"/>
              <a:t>Click icon to add picture</a:t>
            </a:r>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atin typeface="Segoe UI" panose="020B050204020402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1"/>
              <a:t>Click to edit Master text styles</a:t>
            </a:r>
          </a:p>
        </p:txBody>
      </p:sp>
      <p:sp>
        <p:nvSpPr>
          <p:cNvPr id="5" name="Date Placeholder 4"/>
          <p:cNvSpPr>
            <a:spLocks noGrp="1"/>
          </p:cNvSpPr>
          <p:nvPr>
            <p:ph type="dt" sz="half" idx="10"/>
          </p:nvPr>
        </p:nvSpPr>
        <p:spPr/>
        <p:txBody>
          <a:bodyPr rtlCol="0"/>
          <a:lstStyle>
            <a:lvl1pPr>
              <a:defRPr>
                <a:latin typeface="Segoe UI" panose="020B0502040204020203" pitchFamily="34" charset="0"/>
              </a:defRPr>
            </a:lvl1pPr>
          </a:lstStyle>
          <a:p>
            <a:fld id="{E9D5DCCA-DCFE-4266-98C2-9F1CEC2F6931}" type="datetime1">
              <a:rPr lang="en-GB" noProof="1" smtClean="0"/>
              <a:t>11/10/2024</a:t>
            </a:fld>
            <a:endParaRPr lang="en-GB" noProof="1"/>
          </a:p>
        </p:txBody>
      </p:sp>
      <p:sp>
        <p:nvSpPr>
          <p:cNvPr id="6" name="Footer Placeholder 5"/>
          <p:cNvSpPr>
            <a:spLocks noGrp="1"/>
          </p:cNvSpPr>
          <p:nvPr>
            <p:ph type="ftr" sz="quarter" idx="11"/>
          </p:nvPr>
        </p:nvSpPr>
        <p:spPr/>
        <p:txBody>
          <a:bodyPr rtlCol="0"/>
          <a:lstStyle>
            <a:lvl1pPr>
              <a:defRPr>
                <a:latin typeface="Segoe UI" panose="020B0502040204020203" pitchFamily="34" charset="0"/>
              </a:defRPr>
            </a:lvl1pPr>
          </a:lstStyle>
          <a:p>
            <a:endParaRPr lang="en-GB" noProof="1"/>
          </a:p>
        </p:txBody>
      </p:sp>
      <p:sp>
        <p:nvSpPr>
          <p:cNvPr id="7" name="Slide Number Placeholder 6"/>
          <p:cNvSpPr>
            <a:spLocks noGrp="1"/>
          </p:cNvSpPr>
          <p:nvPr>
            <p:ph type="sldNum" sz="quarter" idx="12"/>
          </p:nvPr>
        </p:nvSpPr>
        <p:spPr/>
        <p:txBody>
          <a:bodyPr rtlCol="0"/>
          <a:lstStyle>
            <a:lvl1pPr>
              <a:defRPr>
                <a:latin typeface="Segoe UI" panose="020B0502040204020203" pitchFamily="34" charset="0"/>
              </a:defRPr>
            </a:lvl1pPr>
          </a:lstStyle>
          <a:p>
            <a:fld id="{632BDE3A-8A5F-47C4-AA75-58FC1EB2D383}" type="slidenum">
              <a:rPr lang="en-GB" noProof="1" dirty="0" smtClean="0"/>
              <a:pPr/>
              <a:t>‹#›</a:t>
            </a:fld>
            <a:endParaRPr lang="en-GB" noProof="1"/>
          </a:p>
        </p:txBody>
      </p:sp>
    </p:spTree>
    <p:extLst>
      <p:ext uri="{BB962C8B-B14F-4D97-AF65-F5344CB8AC3E}">
        <p14:creationId xmlns:p14="http://schemas.microsoft.com/office/powerpoint/2010/main" val="2313247022"/>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atin typeface="Century Gothic" panose="020B0502020202020204" pitchFamily="34" charset="0"/>
              </a:defRPr>
            </a:lvl1pPr>
          </a:lstStyle>
          <a:p>
            <a:pPr rtl="0"/>
            <a:r>
              <a:rPr lang="en-GB" noProof="1"/>
              <a:t>Click to edit Master title style</a:t>
            </a:r>
          </a:p>
        </p:txBody>
      </p:sp>
      <p:sp>
        <p:nvSpPr>
          <p:cNvPr id="3" name="Vertical Text Placeholder 2"/>
          <p:cNvSpPr>
            <a:spLocks noGrp="1"/>
          </p:cNvSpPr>
          <p:nvPr>
            <p:ph type="body" orient="vert" idx="1"/>
          </p:nvPr>
        </p:nvSpPr>
        <p:spPr/>
        <p:txBody>
          <a:bodyPr vert="eaVert" rtlCol="0"/>
          <a:lstStyle>
            <a:lvl1pPr>
              <a:defRPr>
                <a:latin typeface="Segoe UI" panose="020B0502040204020203" pitchFamily="34" charset="0"/>
              </a:defRPr>
            </a:lvl1pPr>
            <a:lvl2pPr>
              <a:defRPr>
                <a:latin typeface="Segoe UI" panose="020B0502040204020203" pitchFamily="34" charset="0"/>
              </a:defRPr>
            </a:lvl2pPr>
            <a:lvl3pPr>
              <a:defRPr>
                <a:latin typeface="Segoe UI" panose="020B0502040204020203" pitchFamily="34" charset="0"/>
              </a:defRPr>
            </a:lvl3pPr>
            <a:lvl4pPr>
              <a:defRPr>
                <a:latin typeface="Segoe UI" panose="020B0502040204020203" pitchFamily="34" charset="0"/>
              </a:defRPr>
            </a:lvl4pPr>
            <a:lvl5pPr>
              <a:defRPr>
                <a:latin typeface="Segoe UI" panose="020B0502040204020203" pitchFamily="34" charset="0"/>
              </a:defRPr>
            </a:lvl5pPr>
          </a:lstStyle>
          <a:p>
            <a:pPr lvl="0" rtl="0"/>
            <a:r>
              <a:rPr lang="en-GB" noProof="1"/>
              <a:t>Click to edit Master text styles</a:t>
            </a:r>
          </a:p>
          <a:p>
            <a:pPr lvl="1" rtl="0"/>
            <a:r>
              <a:rPr lang="en-GB" noProof="1"/>
              <a:t>Second level</a:t>
            </a:r>
          </a:p>
          <a:p>
            <a:pPr lvl="2" rtl="0"/>
            <a:r>
              <a:rPr lang="en-GB" noProof="1"/>
              <a:t>Third level</a:t>
            </a:r>
          </a:p>
          <a:p>
            <a:pPr lvl="3" rtl="0"/>
            <a:r>
              <a:rPr lang="en-GB" noProof="1"/>
              <a:t>Fourth level</a:t>
            </a:r>
          </a:p>
          <a:p>
            <a:pPr lvl="4" rtl="0"/>
            <a:r>
              <a:rPr lang="en-GB" noProof="1"/>
              <a:t>Fifth level</a:t>
            </a:r>
          </a:p>
        </p:txBody>
      </p:sp>
      <p:sp>
        <p:nvSpPr>
          <p:cNvPr id="4" name="Date Placeholder 3"/>
          <p:cNvSpPr>
            <a:spLocks noGrp="1"/>
          </p:cNvSpPr>
          <p:nvPr>
            <p:ph type="dt" sz="half" idx="10"/>
          </p:nvPr>
        </p:nvSpPr>
        <p:spPr/>
        <p:txBody>
          <a:bodyPr rtlCol="0"/>
          <a:lstStyle>
            <a:lvl1pPr>
              <a:defRPr>
                <a:latin typeface="Segoe UI" panose="020B0502040204020203" pitchFamily="34" charset="0"/>
              </a:defRPr>
            </a:lvl1pPr>
          </a:lstStyle>
          <a:p>
            <a:fld id="{25AFABB5-E339-4758-8F94-4FFA60787358}" type="datetime1">
              <a:rPr lang="en-GB" noProof="1" smtClean="0"/>
              <a:t>11/10/2024</a:t>
            </a:fld>
            <a:endParaRPr lang="en-GB" noProof="1"/>
          </a:p>
        </p:txBody>
      </p:sp>
      <p:sp>
        <p:nvSpPr>
          <p:cNvPr id="5" name="Footer Placeholder 4"/>
          <p:cNvSpPr>
            <a:spLocks noGrp="1"/>
          </p:cNvSpPr>
          <p:nvPr>
            <p:ph type="ftr" sz="quarter" idx="11"/>
          </p:nvPr>
        </p:nvSpPr>
        <p:spPr/>
        <p:txBody>
          <a:bodyPr rtlCol="0"/>
          <a:lstStyle>
            <a:lvl1pPr>
              <a:defRPr>
                <a:latin typeface="Segoe UI" panose="020B0502040204020203" pitchFamily="34" charset="0"/>
              </a:defRPr>
            </a:lvl1pPr>
          </a:lstStyle>
          <a:p>
            <a:endParaRPr lang="en-GB" noProof="1"/>
          </a:p>
        </p:txBody>
      </p:sp>
      <p:sp>
        <p:nvSpPr>
          <p:cNvPr id="6" name="Slide Number Placeholder 5"/>
          <p:cNvSpPr>
            <a:spLocks noGrp="1"/>
          </p:cNvSpPr>
          <p:nvPr>
            <p:ph type="sldNum" sz="quarter" idx="12"/>
          </p:nvPr>
        </p:nvSpPr>
        <p:spPr/>
        <p:txBody>
          <a:bodyPr rtlCol="0"/>
          <a:lstStyle>
            <a:lvl1pPr>
              <a:defRPr>
                <a:latin typeface="Segoe UI" panose="020B0502040204020203" pitchFamily="34" charset="0"/>
              </a:defRPr>
            </a:lvl1pPr>
          </a:lstStyle>
          <a:p>
            <a:fld id="{632BDE3A-8A5F-47C4-AA75-58FC1EB2D383}" type="slidenum">
              <a:rPr lang="en-GB" noProof="1" dirty="0" smtClean="0"/>
              <a:pPr/>
              <a:t>‹#›</a:t>
            </a:fld>
            <a:endParaRPr lang="en-GB" noProof="1"/>
          </a:p>
        </p:txBody>
      </p:sp>
    </p:spTree>
    <p:extLst>
      <p:ext uri="{BB962C8B-B14F-4D97-AF65-F5344CB8AC3E}">
        <p14:creationId xmlns:p14="http://schemas.microsoft.com/office/powerpoint/2010/main" val="260751163"/>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lvl1pPr>
              <a:defRPr>
                <a:latin typeface="Century Gothic" panose="020B0502020202020204" pitchFamily="34" charset="0"/>
              </a:defRPr>
            </a:lvl1pPr>
          </a:lstStyle>
          <a:p>
            <a:pPr rtl="0"/>
            <a:r>
              <a:rPr lang="en-GB" noProof="1"/>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rtlCol="0"/>
          <a:lstStyle>
            <a:lvl1pPr>
              <a:defRPr>
                <a:latin typeface="Segoe UI" panose="020B0502040204020203" pitchFamily="34" charset="0"/>
              </a:defRPr>
            </a:lvl1pPr>
            <a:lvl2pPr>
              <a:defRPr>
                <a:latin typeface="Segoe UI" panose="020B0502040204020203" pitchFamily="34" charset="0"/>
              </a:defRPr>
            </a:lvl2pPr>
            <a:lvl3pPr>
              <a:defRPr>
                <a:latin typeface="Segoe UI" panose="020B0502040204020203" pitchFamily="34" charset="0"/>
              </a:defRPr>
            </a:lvl3pPr>
            <a:lvl4pPr>
              <a:defRPr>
                <a:latin typeface="Segoe UI" panose="020B0502040204020203" pitchFamily="34" charset="0"/>
              </a:defRPr>
            </a:lvl4pPr>
            <a:lvl5pPr>
              <a:defRPr>
                <a:latin typeface="Segoe UI" panose="020B0502040204020203" pitchFamily="34" charset="0"/>
              </a:defRPr>
            </a:lvl5pPr>
          </a:lstStyle>
          <a:p>
            <a:pPr lvl="0" rtl="0"/>
            <a:r>
              <a:rPr lang="en-GB" noProof="1"/>
              <a:t>Click to edit Master text styles</a:t>
            </a:r>
          </a:p>
          <a:p>
            <a:pPr lvl="1" rtl="0"/>
            <a:r>
              <a:rPr lang="en-GB" noProof="1"/>
              <a:t>Second level</a:t>
            </a:r>
          </a:p>
          <a:p>
            <a:pPr lvl="2" rtl="0"/>
            <a:r>
              <a:rPr lang="en-GB" noProof="1"/>
              <a:t>Third level</a:t>
            </a:r>
          </a:p>
          <a:p>
            <a:pPr lvl="3" rtl="0"/>
            <a:r>
              <a:rPr lang="en-GB" noProof="1"/>
              <a:t>Fourth level</a:t>
            </a:r>
          </a:p>
          <a:p>
            <a:pPr lvl="4" rtl="0"/>
            <a:r>
              <a:rPr lang="en-GB" noProof="1"/>
              <a:t>Fifth level</a:t>
            </a:r>
          </a:p>
        </p:txBody>
      </p:sp>
      <p:sp>
        <p:nvSpPr>
          <p:cNvPr id="4" name="Date Placeholder 3"/>
          <p:cNvSpPr>
            <a:spLocks noGrp="1"/>
          </p:cNvSpPr>
          <p:nvPr>
            <p:ph type="dt" sz="half" idx="10"/>
          </p:nvPr>
        </p:nvSpPr>
        <p:spPr/>
        <p:txBody>
          <a:bodyPr rtlCol="0"/>
          <a:lstStyle>
            <a:lvl1pPr>
              <a:defRPr>
                <a:latin typeface="Segoe UI" panose="020B0502040204020203" pitchFamily="34" charset="0"/>
              </a:defRPr>
            </a:lvl1pPr>
          </a:lstStyle>
          <a:p>
            <a:fld id="{8F9DAB8F-35D2-4D6B-BF6B-ABCC4E95F54B}" type="datetime1">
              <a:rPr lang="en-GB" noProof="1" smtClean="0"/>
              <a:t>11/10/2024</a:t>
            </a:fld>
            <a:endParaRPr lang="en-GB" noProof="1"/>
          </a:p>
        </p:txBody>
      </p:sp>
      <p:sp>
        <p:nvSpPr>
          <p:cNvPr id="5" name="Footer Placeholder 4"/>
          <p:cNvSpPr>
            <a:spLocks noGrp="1"/>
          </p:cNvSpPr>
          <p:nvPr>
            <p:ph type="ftr" sz="quarter" idx="11"/>
          </p:nvPr>
        </p:nvSpPr>
        <p:spPr/>
        <p:txBody>
          <a:bodyPr rtlCol="0"/>
          <a:lstStyle>
            <a:lvl1pPr>
              <a:defRPr>
                <a:latin typeface="Segoe UI" panose="020B0502040204020203" pitchFamily="34" charset="0"/>
              </a:defRPr>
            </a:lvl1pPr>
          </a:lstStyle>
          <a:p>
            <a:endParaRPr lang="en-GB" noProof="1"/>
          </a:p>
        </p:txBody>
      </p:sp>
      <p:sp>
        <p:nvSpPr>
          <p:cNvPr id="6" name="Slide Number Placeholder 5"/>
          <p:cNvSpPr>
            <a:spLocks noGrp="1"/>
          </p:cNvSpPr>
          <p:nvPr>
            <p:ph type="sldNum" sz="quarter" idx="12"/>
          </p:nvPr>
        </p:nvSpPr>
        <p:spPr/>
        <p:txBody>
          <a:bodyPr rtlCol="0"/>
          <a:lstStyle>
            <a:lvl1pPr>
              <a:defRPr>
                <a:latin typeface="Segoe UI" panose="020B0502040204020203" pitchFamily="34" charset="0"/>
              </a:defRPr>
            </a:lvl1pPr>
          </a:lstStyle>
          <a:p>
            <a:fld id="{632BDE3A-8A5F-47C4-AA75-58FC1EB2D383}" type="slidenum">
              <a:rPr lang="en-GB" noProof="1" dirty="0" smtClean="0"/>
              <a:pPr/>
              <a:t>‹#›</a:t>
            </a:fld>
            <a:endParaRPr lang="en-GB" noProof="1"/>
          </a:p>
        </p:txBody>
      </p:sp>
    </p:spTree>
    <p:extLst>
      <p:ext uri="{BB962C8B-B14F-4D97-AF65-F5344CB8AC3E}">
        <p14:creationId xmlns:p14="http://schemas.microsoft.com/office/powerpoint/2010/main" val="926822197"/>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1610211"/>
            <a:ext cx="6934201" cy="965477"/>
          </a:xfrm>
        </p:spPr>
        <p:txBody>
          <a:bodyPr rtlCol="0"/>
          <a:lstStyle>
            <a:lvl1pPr>
              <a:defRPr>
                <a:latin typeface="Century Gothic" panose="020B0502020202020204" pitchFamily="34" charset="0"/>
              </a:defRPr>
            </a:lvl1pPr>
          </a:lstStyle>
          <a:p>
            <a:pPr rtl="0"/>
            <a:r>
              <a:rPr lang="en-GB" noProof="1"/>
              <a:t>Title</a:t>
            </a:r>
          </a:p>
        </p:txBody>
      </p:sp>
      <p:sp>
        <p:nvSpPr>
          <p:cNvPr id="3" name="Content Placeholder 2"/>
          <p:cNvSpPr>
            <a:spLocks noGrp="1"/>
          </p:cNvSpPr>
          <p:nvPr>
            <p:ph idx="1" hasCustomPrompt="1"/>
          </p:nvPr>
        </p:nvSpPr>
        <p:spPr>
          <a:xfrm>
            <a:off x="838201" y="2727433"/>
            <a:ext cx="6934200" cy="2585545"/>
          </a:xfrm>
        </p:spPr>
        <p:txBody>
          <a:bodyPr rtlCol="0">
            <a:normAutofit/>
          </a:bodyPr>
          <a:lstStyle>
            <a:lvl1pPr marL="0" indent="0">
              <a:lnSpc>
                <a:spcPct val="110000"/>
              </a:lnSpc>
              <a:spcBef>
                <a:spcPts val="0"/>
              </a:spcBef>
              <a:spcAft>
                <a:spcPts val="1400"/>
              </a:spcAft>
              <a:buNone/>
              <a:defRPr sz="1800" baseline="0">
                <a:solidFill>
                  <a:schemeClr val="tx1">
                    <a:lumMod val="85000"/>
                    <a:lumOff val="15000"/>
                  </a:schemeClr>
                </a:solidFill>
                <a:latin typeface="Segoe UI" panose="020B0502040204020203" pitchFamily="34" charset="0"/>
              </a:defRPr>
            </a:lvl1pPr>
          </a:lstStyle>
          <a:p>
            <a:pPr lvl="0" rtl="0"/>
            <a:r>
              <a:rPr lang="en-GB" noProof="1"/>
              <a:t>Body Text</a:t>
            </a:r>
          </a:p>
        </p:txBody>
      </p:sp>
      <p:sp>
        <p:nvSpPr>
          <p:cNvPr id="7" name="Rectangle 6" descr="Colour filled rectangle border"/>
          <p:cNvSpPr/>
          <p:nvPr userDrawn="1"/>
        </p:nvSpPr>
        <p:spPr>
          <a:xfrm>
            <a:off x="0" y="6479628"/>
            <a:ext cx="3054096" cy="378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 name="Rectangle 7" descr="Colour filled rectangle border"/>
          <p:cNvSpPr/>
          <p:nvPr userDrawn="1"/>
        </p:nvSpPr>
        <p:spPr>
          <a:xfrm>
            <a:off x="3054096" y="6479628"/>
            <a:ext cx="3054096" cy="37837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 name="Rectangle 8" descr="Colour filled rectangle border"/>
          <p:cNvSpPr/>
          <p:nvPr userDrawn="1"/>
        </p:nvSpPr>
        <p:spPr>
          <a:xfrm>
            <a:off x="6108192" y="6479628"/>
            <a:ext cx="3054096" cy="3783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 name="Rectangle 9" descr="Colour filled rectangle border"/>
          <p:cNvSpPr/>
          <p:nvPr userDrawn="1"/>
        </p:nvSpPr>
        <p:spPr>
          <a:xfrm>
            <a:off x="9137904" y="6479628"/>
            <a:ext cx="3054096" cy="37837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Tree>
    <p:extLst>
      <p:ext uri="{BB962C8B-B14F-4D97-AF65-F5344CB8AC3E}">
        <p14:creationId xmlns:p14="http://schemas.microsoft.com/office/powerpoint/2010/main" val="3205919538"/>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month">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125"/>
            <a:ext cx="4837386" cy="990709"/>
          </a:xfrm>
        </p:spPr>
        <p:txBody>
          <a:bodyPr rtlCol="0">
            <a:normAutofit/>
          </a:bodyPr>
          <a:lstStyle>
            <a:lvl1pPr>
              <a:defRPr sz="3600">
                <a:latin typeface="Century Gothic" panose="020B0502020202020204" pitchFamily="34" charset="0"/>
              </a:defRPr>
            </a:lvl1pPr>
          </a:lstStyle>
          <a:p>
            <a:pPr rtl="0"/>
            <a:r>
              <a:rPr lang="en-GB" noProof="1"/>
              <a:t>Title</a:t>
            </a:r>
          </a:p>
        </p:txBody>
      </p:sp>
      <p:sp>
        <p:nvSpPr>
          <p:cNvPr id="3" name="Content Placeholder 2"/>
          <p:cNvSpPr>
            <a:spLocks noGrp="1"/>
          </p:cNvSpPr>
          <p:nvPr>
            <p:ph sz="half" idx="1" hasCustomPrompt="1"/>
          </p:nvPr>
        </p:nvSpPr>
        <p:spPr>
          <a:xfrm>
            <a:off x="926758" y="2380595"/>
            <a:ext cx="4748828" cy="450383"/>
          </a:xfrm>
        </p:spPr>
        <p:txBody>
          <a:bodyPr rtlCol="0">
            <a:normAutofit/>
          </a:bodyPr>
          <a:lstStyle>
            <a:lvl1pPr marL="0" indent="0">
              <a:buNone/>
              <a:tabLst>
                <a:tab pos="850392" algn="ctr"/>
                <a:tab pos="1545336" algn="ctr"/>
                <a:tab pos="2240280" algn="ctr"/>
                <a:tab pos="2926080" algn="ctr"/>
                <a:tab pos="3621024" algn="ctr"/>
                <a:tab pos="4315968" algn="ctr"/>
              </a:tabLst>
              <a:defRPr sz="2400">
                <a:solidFill>
                  <a:schemeClr val="tx2"/>
                </a:solidFill>
                <a:latin typeface="Segoe UI" panose="020B0502040204020203" pitchFamily="34" charset="0"/>
              </a:defRPr>
            </a:lvl1pPr>
          </a:lstStyle>
          <a:p>
            <a:pPr lvl="0" rtl="0"/>
            <a:r>
              <a:rPr lang="en-GB" noProof="1"/>
              <a:t>Text</a:t>
            </a:r>
          </a:p>
        </p:txBody>
      </p:sp>
      <p:sp>
        <p:nvSpPr>
          <p:cNvPr id="4" name="Content Placeholder 3"/>
          <p:cNvSpPr>
            <a:spLocks noGrp="1"/>
          </p:cNvSpPr>
          <p:nvPr>
            <p:ph sz="half" idx="2" hasCustomPrompt="1"/>
          </p:nvPr>
        </p:nvSpPr>
        <p:spPr>
          <a:xfrm>
            <a:off x="6558454" y="2317530"/>
            <a:ext cx="4795345" cy="4083269"/>
          </a:xfrm>
        </p:spPr>
        <p:txBody>
          <a:bodyPr rtlCol="0">
            <a:normAutofit/>
          </a:bodyPr>
          <a:lstStyle>
            <a:lvl1pPr marL="0" indent="0">
              <a:lnSpc>
                <a:spcPct val="137000"/>
              </a:lnSpc>
              <a:spcBef>
                <a:spcPts val="0"/>
              </a:spcBef>
              <a:buNone/>
              <a:defRPr sz="1700" baseline="0">
                <a:solidFill>
                  <a:schemeClr val="tx1">
                    <a:lumMod val="85000"/>
                    <a:lumOff val="15000"/>
                  </a:schemeClr>
                </a:solidFill>
                <a:latin typeface="Segoe UI" panose="020B0502040204020203" pitchFamily="34" charset="0"/>
              </a:defRPr>
            </a:lvl1pPr>
          </a:lstStyle>
          <a:p>
            <a:pPr lvl="0" rtl="0"/>
            <a:r>
              <a:rPr lang="en-GB" noProof="1"/>
              <a:t>Text</a:t>
            </a:r>
          </a:p>
        </p:txBody>
      </p:sp>
      <p:sp>
        <p:nvSpPr>
          <p:cNvPr id="9" name="Text Placeholder 8"/>
          <p:cNvSpPr>
            <a:spLocks noGrp="1"/>
          </p:cNvSpPr>
          <p:nvPr>
            <p:ph type="body" sz="quarter" idx="10" hasCustomPrompt="1"/>
          </p:nvPr>
        </p:nvSpPr>
        <p:spPr>
          <a:xfrm>
            <a:off x="6557963" y="365125"/>
            <a:ext cx="4795837" cy="990709"/>
          </a:xfrm>
        </p:spPr>
        <p:txBody>
          <a:bodyPr rtlCol="0" anchor="ctr">
            <a:normAutofit/>
          </a:bodyPr>
          <a:lstStyle>
            <a:lvl1pPr marL="0" indent="0" algn="r">
              <a:buNone/>
              <a:defRPr sz="2400">
                <a:solidFill>
                  <a:schemeClr val="tx2"/>
                </a:solidFill>
                <a:latin typeface="Century Gothic" panose="020B0502020202020204" pitchFamily="34" charset="0"/>
              </a:defRPr>
            </a:lvl1pPr>
          </a:lstStyle>
          <a:p>
            <a:pPr lvl="0" rtl="0"/>
            <a:r>
              <a:rPr lang="en-GB" noProof="1"/>
              <a:t>Month</a:t>
            </a:r>
          </a:p>
        </p:txBody>
      </p:sp>
      <p:grpSp>
        <p:nvGrpSpPr>
          <p:cNvPr id="23" name="Group 22" descr="Dashed lines"/>
          <p:cNvGrpSpPr/>
          <p:nvPr userDrawn="1"/>
        </p:nvGrpSpPr>
        <p:grpSpPr>
          <a:xfrm>
            <a:off x="6557963" y="2680139"/>
            <a:ext cx="4795836" cy="3565213"/>
            <a:chOff x="6557963" y="2680139"/>
            <a:chExt cx="4795836" cy="3565213"/>
          </a:xfrm>
        </p:grpSpPr>
        <p:cxnSp>
          <p:nvCxnSpPr>
            <p:cNvPr id="11" name="Straight Connector 10"/>
            <p:cNvCxnSpPr/>
            <p:nvPr userDrawn="1"/>
          </p:nvCxnSpPr>
          <p:spPr>
            <a:xfrm>
              <a:off x="6557963" y="2680139"/>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6557963" y="3037491"/>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6557963" y="339242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6557963" y="374904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a:off x="6557963" y="410565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a:off x="6557963" y="446227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6557963" y="4818888"/>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a:off x="6557963" y="517550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6557963" y="553212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a:off x="6557963" y="588873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a:off x="6557963" y="624535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24" name="Rectangle 23"/>
          <p:cNvSpPr/>
          <p:nvPr userDrawn="1"/>
        </p:nvSpPr>
        <p:spPr>
          <a:xfrm>
            <a:off x="838200" y="1618737"/>
            <a:ext cx="4837386" cy="54886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GB" sz="2000" noProof="1">
                <a:latin typeface="Segoe UI" panose="020B0502040204020203" pitchFamily="34" charset="0"/>
              </a:rPr>
              <a:t>Text</a:t>
            </a:r>
          </a:p>
        </p:txBody>
      </p:sp>
      <p:grpSp>
        <p:nvGrpSpPr>
          <p:cNvPr id="25" name="Group 24" descr="Circle shapes"/>
          <p:cNvGrpSpPr/>
          <p:nvPr userDrawn="1"/>
        </p:nvGrpSpPr>
        <p:grpSpPr>
          <a:xfrm>
            <a:off x="987552" y="3151398"/>
            <a:ext cx="4471416" cy="2875416"/>
            <a:chOff x="987552" y="3151398"/>
            <a:chExt cx="4471416" cy="2875416"/>
          </a:xfrm>
        </p:grpSpPr>
        <p:grpSp>
          <p:nvGrpSpPr>
            <p:cNvPr id="26" name="Group 25"/>
            <p:cNvGrpSpPr/>
            <p:nvPr/>
          </p:nvGrpSpPr>
          <p:grpSpPr>
            <a:xfrm>
              <a:off x="987552" y="3151398"/>
              <a:ext cx="4471416" cy="310901"/>
              <a:chOff x="987552" y="3151398"/>
              <a:chExt cx="4471416" cy="310901"/>
            </a:xfrm>
          </p:grpSpPr>
          <p:sp>
            <p:nvSpPr>
              <p:cNvPr id="59" name="Oval 58"/>
              <p:cNvSpPr/>
              <p:nvPr/>
            </p:nvSpPr>
            <p:spPr>
              <a:xfrm>
                <a:off x="987552" y="3151403"/>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0" name="Oval 59"/>
              <p:cNvSpPr/>
              <p:nvPr/>
            </p:nvSpPr>
            <p:spPr>
              <a:xfrm>
                <a:off x="1682496" y="3151402"/>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1" name="Oval 60"/>
              <p:cNvSpPr/>
              <p:nvPr/>
            </p:nvSpPr>
            <p:spPr>
              <a:xfrm>
                <a:off x="2377440" y="3151400"/>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2" name="Oval 61"/>
              <p:cNvSpPr/>
              <p:nvPr/>
            </p:nvSpPr>
            <p:spPr>
              <a:xfrm>
                <a:off x="3063240" y="3151400"/>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3" name="Oval 62"/>
              <p:cNvSpPr/>
              <p:nvPr/>
            </p:nvSpPr>
            <p:spPr>
              <a:xfrm>
                <a:off x="3758184" y="3151400"/>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4" name="Oval 63"/>
              <p:cNvSpPr/>
              <p:nvPr/>
            </p:nvSpPr>
            <p:spPr>
              <a:xfrm>
                <a:off x="4453128" y="3151399"/>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5" name="Oval 64"/>
              <p:cNvSpPr/>
              <p:nvPr/>
            </p:nvSpPr>
            <p:spPr>
              <a:xfrm>
                <a:off x="5148072" y="3151398"/>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27" name="Group 26"/>
            <p:cNvGrpSpPr/>
            <p:nvPr/>
          </p:nvGrpSpPr>
          <p:grpSpPr>
            <a:xfrm>
              <a:off x="987552" y="3792532"/>
              <a:ext cx="4471416" cy="310901"/>
              <a:chOff x="987552" y="3792532"/>
              <a:chExt cx="4471416" cy="310901"/>
            </a:xfrm>
          </p:grpSpPr>
          <p:sp>
            <p:nvSpPr>
              <p:cNvPr id="52" name="Oval 51"/>
              <p:cNvSpPr/>
              <p:nvPr/>
            </p:nvSpPr>
            <p:spPr>
              <a:xfrm>
                <a:off x="987552" y="3792537"/>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3" name="Oval 52"/>
              <p:cNvSpPr/>
              <p:nvPr/>
            </p:nvSpPr>
            <p:spPr>
              <a:xfrm>
                <a:off x="1682496" y="3792536"/>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4" name="Oval 53"/>
              <p:cNvSpPr/>
              <p:nvPr/>
            </p:nvSpPr>
            <p:spPr>
              <a:xfrm>
                <a:off x="2377440" y="3792534"/>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5" name="Oval 54"/>
              <p:cNvSpPr/>
              <p:nvPr/>
            </p:nvSpPr>
            <p:spPr>
              <a:xfrm>
                <a:off x="3063240" y="3792534"/>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6" name="Oval 55"/>
              <p:cNvSpPr/>
              <p:nvPr/>
            </p:nvSpPr>
            <p:spPr>
              <a:xfrm>
                <a:off x="3758184" y="3792534"/>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7" name="Oval 56"/>
              <p:cNvSpPr/>
              <p:nvPr/>
            </p:nvSpPr>
            <p:spPr>
              <a:xfrm>
                <a:off x="4453128" y="3792533"/>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8" name="Oval 57"/>
              <p:cNvSpPr/>
              <p:nvPr/>
            </p:nvSpPr>
            <p:spPr>
              <a:xfrm>
                <a:off x="5148072" y="3792532"/>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28" name="Group 27"/>
            <p:cNvGrpSpPr/>
            <p:nvPr/>
          </p:nvGrpSpPr>
          <p:grpSpPr>
            <a:xfrm>
              <a:off x="987552" y="4433661"/>
              <a:ext cx="4471416" cy="310901"/>
              <a:chOff x="987552" y="4433661"/>
              <a:chExt cx="4471416" cy="310901"/>
            </a:xfrm>
          </p:grpSpPr>
          <p:sp>
            <p:nvSpPr>
              <p:cNvPr id="45" name="Oval 44"/>
              <p:cNvSpPr/>
              <p:nvPr/>
            </p:nvSpPr>
            <p:spPr>
              <a:xfrm>
                <a:off x="987552" y="4433666"/>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6" name="Oval 45"/>
              <p:cNvSpPr/>
              <p:nvPr/>
            </p:nvSpPr>
            <p:spPr>
              <a:xfrm>
                <a:off x="1682496" y="4433665"/>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7" name="Oval 46"/>
              <p:cNvSpPr/>
              <p:nvPr/>
            </p:nvSpPr>
            <p:spPr>
              <a:xfrm>
                <a:off x="2377440" y="4433663"/>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8" name="Oval 47"/>
              <p:cNvSpPr/>
              <p:nvPr/>
            </p:nvSpPr>
            <p:spPr>
              <a:xfrm>
                <a:off x="3063240" y="4433663"/>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9" name="Oval 48"/>
              <p:cNvSpPr/>
              <p:nvPr/>
            </p:nvSpPr>
            <p:spPr>
              <a:xfrm>
                <a:off x="3758184" y="4433663"/>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0" name="Oval 49"/>
              <p:cNvSpPr/>
              <p:nvPr/>
            </p:nvSpPr>
            <p:spPr>
              <a:xfrm>
                <a:off x="4453128" y="4433662"/>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1" name="Oval 50"/>
              <p:cNvSpPr/>
              <p:nvPr/>
            </p:nvSpPr>
            <p:spPr>
              <a:xfrm>
                <a:off x="5148072" y="4433661"/>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29" name="Group 28"/>
            <p:cNvGrpSpPr/>
            <p:nvPr/>
          </p:nvGrpSpPr>
          <p:grpSpPr>
            <a:xfrm>
              <a:off x="987552" y="5074788"/>
              <a:ext cx="4471416" cy="310901"/>
              <a:chOff x="987552" y="5074788"/>
              <a:chExt cx="4471416" cy="310901"/>
            </a:xfrm>
          </p:grpSpPr>
          <p:sp>
            <p:nvSpPr>
              <p:cNvPr id="38" name="Oval 37"/>
              <p:cNvSpPr/>
              <p:nvPr/>
            </p:nvSpPr>
            <p:spPr>
              <a:xfrm>
                <a:off x="987552" y="5074793"/>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9" name="Oval 38"/>
              <p:cNvSpPr/>
              <p:nvPr/>
            </p:nvSpPr>
            <p:spPr>
              <a:xfrm>
                <a:off x="1682496" y="5074792"/>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0" name="Oval 39"/>
              <p:cNvSpPr/>
              <p:nvPr/>
            </p:nvSpPr>
            <p:spPr>
              <a:xfrm>
                <a:off x="2377440" y="5074790"/>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1" name="Oval 40"/>
              <p:cNvSpPr/>
              <p:nvPr/>
            </p:nvSpPr>
            <p:spPr>
              <a:xfrm>
                <a:off x="3063240" y="5074790"/>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2" name="Oval 41"/>
              <p:cNvSpPr/>
              <p:nvPr/>
            </p:nvSpPr>
            <p:spPr>
              <a:xfrm>
                <a:off x="3758184" y="5074790"/>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3" name="Oval 42"/>
              <p:cNvSpPr/>
              <p:nvPr/>
            </p:nvSpPr>
            <p:spPr>
              <a:xfrm>
                <a:off x="4453128" y="5074789"/>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4" name="Oval 43"/>
              <p:cNvSpPr/>
              <p:nvPr/>
            </p:nvSpPr>
            <p:spPr>
              <a:xfrm>
                <a:off x="5148072" y="5074788"/>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30" name="Group 29"/>
            <p:cNvGrpSpPr/>
            <p:nvPr/>
          </p:nvGrpSpPr>
          <p:grpSpPr>
            <a:xfrm>
              <a:off x="987552" y="5715913"/>
              <a:ext cx="4471416" cy="310901"/>
              <a:chOff x="987552" y="5715913"/>
              <a:chExt cx="4471416" cy="310901"/>
            </a:xfrm>
          </p:grpSpPr>
          <p:sp>
            <p:nvSpPr>
              <p:cNvPr id="31" name="Oval 30"/>
              <p:cNvSpPr/>
              <p:nvPr/>
            </p:nvSpPr>
            <p:spPr>
              <a:xfrm>
                <a:off x="987552" y="5715918"/>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2" name="Oval 31"/>
              <p:cNvSpPr/>
              <p:nvPr/>
            </p:nvSpPr>
            <p:spPr>
              <a:xfrm>
                <a:off x="1682496" y="5715917"/>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3" name="Oval 32"/>
              <p:cNvSpPr/>
              <p:nvPr/>
            </p:nvSpPr>
            <p:spPr>
              <a:xfrm>
                <a:off x="2377440" y="5715915"/>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4" name="Oval 33"/>
              <p:cNvSpPr/>
              <p:nvPr/>
            </p:nvSpPr>
            <p:spPr>
              <a:xfrm>
                <a:off x="3063240" y="5715915"/>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5" name="Oval 34"/>
              <p:cNvSpPr/>
              <p:nvPr/>
            </p:nvSpPr>
            <p:spPr>
              <a:xfrm>
                <a:off x="3758184" y="5715915"/>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6" name="Oval 35"/>
              <p:cNvSpPr/>
              <p:nvPr/>
            </p:nvSpPr>
            <p:spPr>
              <a:xfrm>
                <a:off x="4453128" y="5715914"/>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7" name="Oval 36"/>
              <p:cNvSpPr/>
              <p:nvPr/>
            </p:nvSpPr>
            <p:spPr>
              <a:xfrm>
                <a:off x="5148072" y="5715913"/>
                <a:ext cx="310896" cy="310896"/>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spTree>
    <p:extLst>
      <p:ext uri="{BB962C8B-B14F-4D97-AF65-F5344CB8AC3E}">
        <p14:creationId xmlns:p14="http://schemas.microsoft.com/office/powerpoint/2010/main" val="2242144104"/>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ree-month">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125"/>
            <a:ext cx="4837386" cy="990709"/>
          </a:xfrm>
        </p:spPr>
        <p:txBody>
          <a:bodyPr rtlCol="0">
            <a:normAutofit/>
          </a:bodyPr>
          <a:lstStyle>
            <a:lvl1pPr>
              <a:defRPr sz="3600">
                <a:latin typeface="Century Gothic" panose="020B0502020202020204" pitchFamily="34" charset="0"/>
              </a:defRPr>
            </a:lvl1pPr>
          </a:lstStyle>
          <a:p>
            <a:pPr rtl="0"/>
            <a:r>
              <a:rPr lang="en-GB" noProof="1"/>
              <a:t>Title</a:t>
            </a:r>
          </a:p>
        </p:txBody>
      </p:sp>
      <p:sp>
        <p:nvSpPr>
          <p:cNvPr id="3" name="Content Placeholder 2"/>
          <p:cNvSpPr>
            <a:spLocks noGrp="1"/>
          </p:cNvSpPr>
          <p:nvPr>
            <p:ph sz="half" idx="1" hasCustomPrompt="1"/>
          </p:nvPr>
        </p:nvSpPr>
        <p:spPr>
          <a:xfrm>
            <a:off x="896112" y="2929835"/>
            <a:ext cx="3310128" cy="369421"/>
          </a:xfrm>
        </p:spPr>
        <p:txBody>
          <a:bodyPr rtlCol="0">
            <a:normAutofit/>
          </a:bodyPr>
          <a:lstStyle>
            <a:lvl1pPr marL="0" indent="0">
              <a:buNone/>
              <a:tabLst>
                <a:tab pos="576072" algn="ctr"/>
                <a:tab pos="1051560" algn="ctr"/>
                <a:tab pos="1527048" algn="ctr"/>
                <a:tab pos="2002536" algn="ctr"/>
                <a:tab pos="2478024" algn="ctr"/>
                <a:tab pos="2953512" algn="ctr"/>
              </a:tabLst>
              <a:defRPr sz="1700">
                <a:solidFill>
                  <a:schemeClr val="tx2"/>
                </a:solidFill>
                <a:latin typeface="Segoe UI" panose="020B0502040204020203" pitchFamily="34" charset="0"/>
              </a:defRPr>
            </a:lvl1pPr>
          </a:lstStyle>
          <a:p>
            <a:pPr lvl="0" rtl="0"/>
            <a:r>
              <a:rPr lang="en-GB" noProof="1"/>
              <a:t>Text</a:t>
            </a:r>
          </a:p>
        </p:txBody>
      </p:sp>
      <p:sp>
        <p:nvSpPr>
          <p:cNvPr id="4" name="Content Placeholder 3"/>
          <p:cNvSpPr>
            <a:spLocks noGrp="1"/>
          </p:cNvSpPr>
          <p:nvPr>
            <p:ph sz="half" idx="2" hasCustomPrompt="1"/>
          </p:nvPr>
        </p:nvSpPr>
        <p:spPr>
          <a:xfrm>
            <a:off x="4442460" y="2930778"/>
            <a:ext cx="3310128" cy="362604"/>
          </a:xfrm>
        </p:spPr>
        <p:txBody>
          <a:bodyPr rtlCol="0">
            <a:normAutofit/>
          </a:bodyPr>
          <a:lstStyle>
            <a:lvl1pPr marL="0" indent="0">
              <a:buNone/>
              <a:tabLst>
                <a:tab pos="576072" algn="ctr"/>
                <a:tab pos="1051560" algn="ctr"/>
                <a:tab pos="1527048" algn="ctr"/>
                <a:tab pos="2002536" algn="ctr"/>
                <a:tab pos="2478024" algn="ctr"/>
                <a:tab pos="2953512" algn="ctr"/>
              </a:tabLst>
              <a:defRPr sz="1700">
                <a:solidFill>
                  <a:schemeClr val="tx1">
                    <a:lumMod val="85000"/>
                    <a:lumOff val="15000"/>
                  </a:schemeClr>
                </a:solidFill>
                <a:latin typeface="Segoe UI" panose="020B0502040204020203" pitchFamily="34" charset="0"/>
              </a:defRPr>
            </a:lvl1pPr>
          </a:lstStyle>
          <a:p>
            <a:pPr lvl="0" rtl="0"/>
            <a:r>
              <a:rPr lang="en-GB" noProof="1"/>
              <a:t>Text</a:t>
            </a:r>
          </a:p>
        </p:txBody>
      </p:sp>
      <p:sp>
        <p:nvSpPr>
          <p:cNvPr id="9" name="Text Placeholder 8"/>
          <p:cNvSpPr>
            <a:spLocks noGrp="1"/>
          </p:cNvSpPr>
          <p:nvPr>
            <p:ph type="body" sz="quarter" idx="10" hasCustomPrompt="1"/>
          </p:nvPr>
        </p:nvSpPr>
        <p:spPr>
          <a:xfrm>
            <a:off x="6557963" y="365125"/>
            <a:ext cx="4795837" cy="990709"/>
          </a:xfrm>
        </p:spPr>
        <p:txBody>
          <a:bodyPr rtlCol="0" anchor="ctr">
            <a:normAutofit/>
          </a:bodyPr>
          <a:lstStyle>
            <a:lvl1pPr marL="0" indent="0" algn="r">
              <a:buNone/>
              <a:defRPr sz="2400">
                <a:solidFill>
                  <a:schemeClr val="tx2"/>
                </a:solidFill>
                <a:latin typeface="Century Gothic" panose="020B0502020202020204" pitchFamily="34" charset="0"/>
              </a:defRPr>
            </a:lvl1pPr>
          </a:lstStyle>
          <a:p>
            <a:pPr lvl="0" rtl="0"/>
            <a:r>
              <a:rPr lang="en-GB" noProof="1"/>
              <a:t>Month</a:t>
            </a:r>
          </a:p>
        </p:txBody>
      </p:sp>
      <p:sp>
        <p:nvSpPr>
          <p:cNvPr id="6" name="Content Placeholder 3"/>
          <p:cNvSpPr>
            <a:spLocks noGrp="1"/>
          </p:cNvSpPr>
          <p:nvPr>
            <p:ph sz="half" idx="11" hasCustomPrompt="1"/>
          </p:nvPr>
        </p:nvSpPr>
        <p:spPr>
          <a:xfrm>
            <a:off x="7988808" y="2929835"/>
            <a:ext cx="3310128" cy="369421"/>
          </a:xfrm>
        </p:spPr>
        <p:txBody>
          <a:bodyPr rtlCol="0">
            <a:normAutofit/>
          </a:bodyPr>
          <a:lstStyle>
            <a:lvl1pPr marL="0" indent="0">
              <a:buNone/>
              <a:tabLst>
                <a:tab pos="576072" algn="ctr"/>
                <a:tab pos="1051560" algn="ctr"/>
                <a:tab pos="1527048" algn="ctr"/>
                <a:tab pos="2002536" algn="ctr"/>
                <a:tab pos="2478024" algn="ctr"/>
                <a:tab pos="2953512" algn="ctr"/>
              </a:tabLst>
              <a:defRPr sz="1700">
                <a:solidFill>
                  <a:schemeClr val="tx1">
                    <a:lumMod val="85000"/>
                    <a:lumOff val="15000"/>
                  </a:schemeClr>
                </a:solidFill>
                <a:latin typeface="Segoe UI" panose="020B0502040204020203" pitchFamily="34" charset="0"/>
              </a:defRPr>
            </a:lvl1pPr>
          </a:lstStyle>
          <a:p>
            <a:pPr lvl="0" rtl="0"/>
            <a:r>
              <a:rPr lang="en-GB" noProof="1"/>
              <a:t>Text</a:t>
            </a:r>
          </a:p>
        </p:txBody>
      </p:sp>
      <p:sp>
        <p:nvSpPr>
          <p:cNvPr id="7" name="Rectangle 6"/>
          <p:cNvSpPr/>
          <p:nvPr userDrawn="1"/>
        </p:nvSpPr>
        <p:spPr>
          <a:xfrm>
            <a:off x="813486" y="1915303"/>
            <a:ext cx="3364993" cy="75376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GB" noProof="1">
                <a:latin typeface="Segoe UI" panose="020B0502040204020203" pitchFamily="34" charset="0"/>
              </a:rPr>
              <a:t>Text</a:t>
            </a:r>
          </a:p>
        </p:txBody>
      </p:sp>
      <p:sp>
        <p:nvSpPr>
          <p:cNvPr id="8" name="Rectangle 7"/>
          <p:cNvSpPr/>
          <p:nvPr userDrawn="1"/>
        </p:nvSpPr>
        <p:spPr>
          <a:xfrm>
            <a:off x="4364076" y="1915303"/>
            <a:ext cx="3364992" cy="75376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GB" noProof="1">
                <a:latin typeface="Segoe UI" panose="020B0502040204020203" pitchFamily="34" charset="0"/>
              </a:rPr>
              <a:t>Text</a:t>
            </a:r>
          </a:p>
        </p:txBody>
      </p:sp>
      <p:sp>
        <p:nvSpPr>
          <p:cNvPr id="10" name="Rectangle 9"/>
          <p:cNvSpPr/>
          <p:nvPr userDrawn="1"/>
        </p:nvSpPr>
        <p:spPr>
          <a:xfrm>
            <a:off x="7914665" y="1920240"/>
            <a:ext cx="3364992" cy="75376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GB" noProof="1">
                <a:latin typeface="Segoe UI" panose="020B0502040204020203" pitchFamily="34" charset="0"/>
              </a:rPr>
              <a:t>Text</a:t>
            </a:r>
          </a:p>
        </p:txBody>
      </p:sp>
      <p:grpSp>
        <p:nvGrpSpPr>
          <p:cNvPr id="11" name="Group 10" descr="Circle shapes"/>
          <p:cNvGrpSpPr/>
          <p:nvPr userDrawn="1"/>
        </p:nvGrpSpPr>
        <p:grpSpPr>
          <a:xfrm>
            <a:off x="964478" y="3558746"/>
            <a:ext cx="3082157" cy="2218040"/>
            <a:chOff x="976835" y="3558746"/>
            <a:chExt cx="3082157" cy="2218040"/>
          </a:xfrm>
        </p:grpSpPr>
        <p:grpSp>
          <p:nvGrpSpPr>
            <p:cNvPr id="12" name="Group 11"/>
            <p:cNvGrpSpPr/>
            <p:nvPr/>
          </p:nvGrpSpPr>
          <p:grpSpPr>
            <a:xfrm>
              <a:off x="977464" y="3558746"/>
              <a:ext cx="3081528" cy="228600"/>
              <a:chOff x="914400" y="3558746"/>
              <a:chExt cx="3081528" cy="228600"/>
            </a:xfrm>
          </p:grpSpPr>
          <p:sp>
            <p:nvSpPr>
              <p:cNvPr id="45" name="Oval 44"/>
              <p:cNvSpPr/>
              <p:nvPr/>
            </p:nvSpPr>
            <p:spPr>
              <a:xfrm>
                <a:off x="914400"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6" name="Oval 45"/>
              <p:cNvSpPr/>
              <p:nvPr/>
            </p:nvSpPr>
            <p:spPr>
              <a:xfrm>
                <a:off x="138988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7" name="Oval 46"/>
              <p:cNvSpPr/>
              <p:nvPr/>
            </p:nvSpPr>
            <p:spPr>
              <a:xfrm>
                <a:off x="1865376"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8" name="Oval 47"/>
              <p:cNvSpPr/>
              <p:nvPr/>
            </p:nvSpPr>
            <p:spPr>
              <a:xfrm>
                <a:off x="2340864"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9" name="Oval 48"/>
              <p:cNvSpPr/>
              <p:nvPr/>
            </p:nvSpPr>
            <p:spPr>
              <a:xfrm>
                <a:off x="2816352"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0" name="Oval 49"/>
              <p:cNvSpPr/>
              <p:nvPr/>
            </p:nvSpPr>
            <p:spPr>
              <a:xfrm>
                <a:off x="3288425"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1" name="Oval 50"/>
              <p:cNvSpPr/>
              <p:nvPr/>
            </p:nvSpPr>
            <p:spPr>
              <a:xfrm>
                <a:off x="376732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3" name="Group 12"/>
            <p:cNvGrpSpPr/>
            <p:nvPr/>
          </p:nvGrpSpPr>
          <p:grpSpPr>
            <a:xfrm>
              <a:off x="977464" y="4056106"/>
              <a:ext cx="3081528" cy="228600"/>
              <a:chOff x="914400" y="3558746"/>
              <a:chExt cx="3081528" cy="228600"/>
            </a:xfrm>
          </p:grpSpPr>
          <p:sp>
            <p:nvSpPr>
              <p:cNvPr id="38" name="Oval 37"/>
              <p:cNvSpPr/>
              <p:nvPr/>
            </p:nvSpPr>
            <p:spPr>
              <a:xfrm>
                <a:off x="914400"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9" name="Oval 38"/>
              <p:cNvSpPr/>
              <p:nvPr/>
            </p:nvSpPr>
            <p:spPr>
              <a:xfrm>
                <a:off x="138988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0" name="Oval 39"/>
              <p:cNvSpPr/>
              <p:nvPr/>
            </p:nvSpPr>
            <p:spPr>
              <a:xfrm>
                <a:off x="1865376"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1" name="Oval 40"/>
              <p:cNvSpPr/>
              <p:nvPr/>
            </p:nvSpPr>
            <p:spPr>
              <a:xfrm>
                <a:off x="2340864"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2" name="Oval 41"/>
              <p:cNvSpPr/>
              <p:nvPr/>
            </p:nvSpPr>
            <p:spPr>
              <a:xfrm>
                <a:off x="2816352"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3" name="Oval 42"/>
              <p:cNvSpPr/>
              <p:nvPr/>
            </p:nvSpPr>
            <p:spPr>
              <a:xfrm>
                <a:off x="3288425"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4" name="Oval 43"/>
              <p:cNvSpPr/>
              <p:nvPr/>
            </p:nvSpPr>
            <p:spPr>
              <a:xfrm>
                <a:off x="376732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4" name="Group 13"/>
            <p:cNvGrpSpPr/>
            <p:nvPr/>
          </p:nvGrpSpPr>
          <p:grpSpPr>
            <a:xfrm>
              <a:off x="976835" y="4553466"/>
              <a:ext cx="3081528" cy="228600"/>
              <a:chOff x="914400" y="3558746"/>
              <a:chExt cx="3081528" cy="228600"/>
            </a:xfrm>
          </p:grpSpPr>
          <p:sp>
            <p:nvSpPr>
              <p:cNvPr id="31" name="Oval 30"/>
              <p:cNvSpPr/>
              <p:nvPr/>
            </p:nvSpPr>
            <p:spPr>
              <a:xfrm>
                <a:off x="914400"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2" name="Oval 31"/>
              <p:cNvSpPr/>
              <p:nvPr/>
            </p:nvSpPr>
            <p:spPr>
              <a:xfrm>
                <a:off x="138988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3" name="Oval 32"/>
              <p:cNvSpPr/>
              <p:nvPr/>
            </p:nvSpPr>
            <p:spPr>
              <a:xfrm>
                <a:off x="1865376"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4" name="Oval 33"/>
              <p:cNvSpPr/>
              <p:nvPr/>
            </p:nvSpPr>
            <p:spPr>
              <a:xfrm>
                <a:off x="2340864"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5" name="Oval 34"/>
              <p:cNvSpPr/>
              <p:nvPr/>
            </p:nvSpPr>
            <p:spPr>
              <a:xfrm>
                <a:off x="2816352"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6" name="Oval 35"/>
              <p:cNvSpPr/>
              <p:nvPr/>
            </p:nvSpPr>
            <p:spPr>
              <a:xfrm>
                <a:off x="3288425"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7" name="Oval 36"/>
              <p:cNvSpPr/>
              <p:nvPr/>
            </p:nvSpPr>
            <p:spPr>
              <a:xfrm>
                <a:off x="376732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5" name="Group 14"/>
            <p:cNvGrpSpPr/>
            <p:nvPr/>
          </p:nvGrpSpPr>
          <p:grpSpPr>
            <a:xfrm>
              <a:off x="976835" y="5046565"/>
              <a:ext cx="3081528" cy="228600"/>
              <a:chOff x="914400" y="3558746"/>
              <a:chExt cx="3081528" cy="228600"/>
            </a:xfrm>
          </p:grpSpPr>
          <p:sp>
            <p:nvSpPr>
              <p:cNvPr id="24" name="Oval 23"/>
              <p:cNvSpPr/>
              <p:nvPr/>
            </p:nvSpPr>
            <p:spPr>
              <a:xfrm>
                <a:off x="914400"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5" name="Oval 24"/>
              <p:cNvSpPr/>
              <p:nvPr/>
            </p:nvSpPr>
            <p:spPr>
              <a:xfrm>
                <a:off x="138988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6" name="Oval 25"/>
              <p:cNvSpPr/>
              <p:nvPr/>
            </p:nvSpPr>
            <p:spPr>
              <a:xfrm>
                <a:off x="1865376"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7" name="Oval 26"/>
              <p:cNvSpPr/>
              <p:nvPr/>
            </p:nvSpPr>
            <p:spPr>
              <a:xfrm>
                <a:off x="2340864"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8" name="Oval 27"/>
              <p:cNvSpPr/>
              <p:nvPr/>
            </p:nvSpPr>
            <p:spPr>
              <a:xfrm>
                <a:off x="2816352"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9" name="Oval 28"/>
              <p:cNvSpPr/>
              <p:nvPr/>
            </p:nvSpPr>
            <p:spPr>
              <a:xfrm>
                <a:off x="3288425"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0" name="Oval 29"/>
              <p:cNvSpPr/>
              <p:nvPr/>
            </p:nvSpPr>
            <p:spPr>
              <a:xfrm>
                <a:off x="376732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6" name="Group 15"/>
            <p:cNvGrpSpPr/>
            <p:nvPr/>
          </p:nvGrpSpPr>
          <p:grpSpPr>
            <a:xfrm>
              <a:off x="976835" y="5548186"/>
              <a:ext cx="3081528" cy="228600"/>
              <a:chOff x="914400" y="3558746"/>
              <a:chExt cx="3081528" cy="228600"/>
            </a:xfrm>
          </p:grpSpPr>
          <p:sp>
            <p:nvSpPr>
              <p:cNvPr id="17" name="Oval 16"/>
              <p:cNvSpPr/>
              <p:nvPr/>
            </p:nvSpPr>
            <p:spPr>
              <a:xfrm>
                <a:off x="914400"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8" name="Oval 17"/>
              <p:cNvSpPr/>
              <p:nvPr/>
            </p:nvSpPr>
            <p:spPr>
              <a:xfrm>
                <a:off x="138988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9" name="Oval 18"/>
              <p:cNvSpPr/>
              <p:nvPr/>
            </p:nvSpPr>
            <p:spPr>
              <a:xfrm>
                <a:off x="1865376"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0" name="Oval 19"/>
              <p:cNvSpPr/>
              <p:nvPr/>
            </p:nvSpPr>
            <p:spPr>
              <a:xfrm>
                <a:off x="2340864"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1" name="Oval 20"/>
              <p:cNvSpPr/>
              <p:nvPr/>
            </p:nvSpPr>
            <p:spPr>
              <a:xfrm>
                <a:off x="2816352"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2" name="Oval 21"/>
              <p:cNvSpPr/>
              <p:nvPr/>
            </p:nvSpPr>
            <p:spPr>
              <a:xfrm>
                <a:off x="3288425"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3" name="Oval 22"/>
              <p:cNvSpPr/>
              <p:nvPr/>
            </p:nvSpPr>
            <p:spPr>
              <a:xfrm>
                <a:off x="3767328" y="3558746"/>
                <a:ext cx="228600" cy="228600"/>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grpSp>
        <p:nvGrpSpPr>
          <p:cNvPr id="52" name="Group 51" descr="Circle shapes"/>
          <p:cNvGrpSpPr/>
          <p:nvPr userDrawn="1"/>
        </p:nvGrpSpPr>
        <p:grpSpPr>
          <a:xfrm>
            <a:off x="4517850" y="3558746"/>
            <a:ext cx="3082157" cy="2218040"/>
            <a:chOff x="976835" y="3558746"/>
            <a:chExt cx="3082157" cy="2218040"/>
          </a:xfrm>
        </p:grpSpPr>
        <p:grpSp>
          <p:nvGrpSpPr>
            <p:cNvPr id="53" name="Group 52"/>
            <p:cNvGrpSpPr/>
            <p:nvPr/>
          </p:nvGrpSpPr>
          <p:grpSpPr>
            <a:xfrm>
              <a:off x="977464" y="3558746"/>
              <a:ext cx="3081528" cy="228600"/>
              <a:chOff x="914400" y="3558746"/>
              <a:chExt cx="3081528" cy="228600"/>
            </a:xfrm>
          </p:grpSpPr>
          <p:sp>
            <p:nvSpPr>
              <p:cNvPr id="86" name="Oval 85"/>
              <p:cNvSpPr/>
              <p:nvPr/>
            </p:nvSpPr>
            <p:spPr>
              <a:xfrm>
                <a:off x="914400"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7" name="Oval 86"/>
              <p:cNvSpPr/>
              <p:nvPr/>
            </p:nvSpPr>
            <p:spPr>
              <a:xfrm>
                <a:off x="138988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8" name="Oval 87"/>
              <p:cNvSpPr/>
              <p:nvPr/>
            </p:nvSpPr>
            <p:spPr>
              <a:xfrm>
                <a:off x="1865376"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9" name="Oval 88"/>
              <p:cNvSpPr/>
              <p:nvPr/>
            </p:nvSpPr>
            <p:spPr>
              <a:xfrm>
                <a:off x="2340864"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0" name="Oval 89"/>
              <p:cNvSpPr/>
              <p:nvPr/>
            </p:nvSpPr>
            <p:spPr>
              <a:xfrm>
                <a:off x="2816352"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1" name="Oval 90"/>
              <p:cNvSpPr/>
              <p:nvPr/>
            </p:nvSpPr>
            <p:spPr>
              <a:xfrm>
                <a:off x="3288425"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2" name="Oval 91"/>
              <p:cNvSpPr/>
              <p:nvPr/>
            </p:nvSpPr>
            <p:spPr>
              <a:xfrm>
                <a:off x="376732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54" name="Group 53"/>
            <p:cNvGrpSpPr/>
            <p:nvPr/>
          </p:nvGrpSpPr>
          <p:grpSpPr>
            <a:xfrm>
              <a:off x="977464" y="4056106"/>
              <a:ext cx="3081528" cy="228600"/>
              <a:chOff x="914400" y="3558746"/>
              <a:chExt cx="3081528" cy="228600"/>
            </a:xfrm>
          </p:grpSpPr>
          <p:sp>
            <p:nvSpPr>
              <p:cNvPr id="79" name="Oval 78"/>
              <p:cNvSpPr/>
              <p:nvPr/>
            </p:nvSpPr>
            <p:spPr>
              <a:xfrm>
                <a:off x="914400"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0" name="Oval 79"/>
              <p:cNvSpPr/>
              <p:nvPr/>
            </p:nvSpPr>
            <p:spPr>
              <a:xfrm>
                <a:off x="138988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1" name="Oval 80"/>
              <p:cNvSpPr/>
              <p:nvPr/>
            </p:nvSpPr>
            <p:spPr>
              <a:xfrm>
                <a:off x="1865376"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2" name="Oval 81"/>
              <p:cNvSpPr/>
              <p:nvPr/>
            </p:nvSpPr>
            <p:spPr>
              <a:xfrm>
                <a:off x="2340864"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3" name="Oval 82"/>
              <p:cNvSpPr/>
              <p:nvPr/>
            </p:nvSpPr>
            <p:spPr>
              <a:xfrm>
                <a:off x="2816352"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4" name="Oval 83"/>
              <p:cNvSpPr/>
              <p:nvPr/>
            </p:nvSpPr>
            <p:spPr>
              <a:xfrm>
                <a:off x="3288425"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5" name="Oval 84"/>
              <p:cNvSpPr/>
              <p:nvPr/>
            </p:nvSpPr>
            <p:spPr>
              <a:xfrm>
                <a:off x="376732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55" name="Group 54"/>
            <p:cNvGrpSpPr/>
            <p:nvPr/>
          </p:nvGrpSpPr>
          <p:grpSpPr>
            <a:xfrm>
              <a:off x="976835" y="4553466"/>
              <a:ext cx="3081528" cy="228600"/>
              <a:chOff x="914400" y="3558746"/>
              <a:chExt cx="3081528" cy="228600"/>
            </a:xfrm>
          </p:grpSpPr>
          <p:sp>
            <p:nvSpPr>
              <p:cNvPr id="72" name="Oval 71"/>
              <p:cNvSpPr/>
              <p:nvPr/>
            </p:nvSpPr>
            <p:spPr>
              <a:xfrm>
                <a:off x="914400"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3" name="Oval 72"/>
              <p:cNvSpPr/>
              <p:nvPr/>
            </p:nvSpPr>
            <p:spPr>
              <a:xfrm>
                <a:off x="138988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4" name="Oval 73"/>
              <p:cNvSpPr/>
              <p:nvPr/>
            </p:nvSpPr>
            <p:spPr>
              <a:xfrm>
                <a:off x="1865376"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5" name="Oval 74"/>
              <p:cNvSpPr/>
              <p:nvPr/>
            </p:nvSpPr>
            <p:spPr>
              <a:xfrm>
                <a:off x="2340864"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6" name="Oval 75"/>
              <p:cNvSpPr/>
              <p:nvPr/>
            </p:nvSpPr>
            <p:spPr>
              <a:xfrm>
                <a:off x="2816352"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7" name="Oval 76"/>
              <p:cNvSpPr/>
              <p:nvPr/>
            </p:nvSpPr>
            <p:spPr>
              <a:xfrm>
                <a:off x="3288425"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8" name="Oval 77"/>
              <p:cNvSpPr/>
              <p:nvPr/>
            </p:nvSpPr>
            <p:spPr>
              <a:xfrm>
                <a:off x="376732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56" name="Group 55"/>
            <p:cNvGrpSpPr/>
            <p:nvPr/>
          </p:nvGrpSpPr>
          <p:grpSpPr>
            <a:xfrm>
              <a:off x="976835" y="5046565"/>
              <a:ext cx="3081528" cy="228600"/>
              <a:chOff x="914400" y="3558746"/>
              <a:chExt cx="3081528" cy="228600"/>
            </a:xfrm>
          </p:grpSpPr>
          <p:sp>
            <p:nvSpPr>
              <p:cNvPr id="65" name="Oval 64"/>
              <p:cNvSpPr/>
              <p:nvPr/>
            </p:nvSpPr>
            <p:spPr>
              <a:xfrm>
                <a:off x="914400"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6" name="Oval 65"/>
              <p:cNvSpPr/>
              <p:nvPr/>
            </p:nvSpPr>
            <p:spPr>
              <a:xfrm>
                <a:off x="138988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7" name="Oval 66"/>
              <p:cNvSpPr/>
              <p:nvPr/>
            </p:nvSpPr>
            <p:spPr>
              <a:xfrm>
                <a:off x="1865376"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8" name="Oval 67"/>
              <p:cNvSpPr/>
              <p:nvPr/>
            </p:nvSpPr>
            <p:spPr>
              <a:xfrm>
                <a:off x="2340864"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9" name="Oval 68"/>
              <p:cNvSpPr/>
              <p:nvPr/>
            </p:nvSpPr>
            <p:spPr>
              <a:xfrm>
                <a:off x="2816352"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0" name="Oval 69"/>
              <p:cNvSpPr/>
              <p:nvPr/>
            </p:nvSpPr>
            <p:spPr>
              <a:xfrm>
                <a:off x="3288425"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1" name="Oval 70"/>
              <p:cNvSpPr/>
              <p:nvPr/>
            </p:nvSpPr>
            <p:spPr>
              <a:xfrm>
                <a:off x="376732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57" name="Group 56"/>
            <p:cNvGrpSpPr/>
            <p:nvPr/>
          </p:nvGrpSpPr>
          <p:grpSpPr>
            <a:xfrm>
              <a:off x="976835" y="5548186"/>
              <a:ext cx="3081528" cy="228600"/>
              <a:chOff x="914400" y="3558746"/>
              <a:chExt cx="3081528" cy="228600"/>
            </a:xfrm>
          </p:grpSpPr>
          <p:sp>
            <p:nvSpPr>
              <p:cNvPr id="58" name="Oval 57"/>
              <p:cNvSpPr/>
              <p:nvPr/>
            </p:nvSpPr>
            <p:spPr>
              <a:xfrm>
                <a:off x="914400"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9" name="Oval 58"/>
              <p:cNvSpPr/>
              <p:nvPr/>
            </p:nvSpPr>
            <p:spPr>
              <a:xfrm>
                <a:off x="138988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0" name="Oval 59"/>
              <p:cNvSpPr/>
              <p:nvPr/>
            </p:nvSpPr>
            <p:spPr>
              <a:xfrm>
                <a:off x="1865376"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1" name="Oval 60"/>
              <p:cNvSpPr/>
              <p:nvPr/>
            </p:nvSpPr>
            <p:spPr>
              <a:xfrm>
                <a:off x="2340864"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2" name="Oval 61"/>
              <p:cNvSpPr/>
              <p:nvPr/>
            </p:nvSpPr>
            <p:spPr>
              <a:xfrm>
                <a:off x="2816352"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3" name="Oval 62"/>
              <p:cNvSpPr/>
              <p:nvPr/>
            </p:nvSpPr>
            <p:spPr>
              <a:xfrm>
                <a:off x="3288425"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4" name="Oval 63"/>
              <p:cNvSpPr/>
              <p:nvPr/>
            </p:nvSpPr>
            <p:spPr>
              <a:xfrm>
                <a:off x="3767328" y="3558746"/>
                <a:ext cx="228600" cy="22860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grpSp>
        <p:nvGrpSpPr>
          <p:cNvPr id="93" name="Group 92" descr="Circle shapes"/>
          <p:cNvGrpSpPr/>
          <p:nvPr userDrawn="1"/>
        </p:nvGrpSpPr>
        <p:grpSpPr>
          <a:xfrm>
            <a:off x="8068440" y="3558746"/>
            <a:ext cx="3082157" cy="2218040"/>
            <a:chOff x="976835" y="3558746"/>
            <a:chExt cx="3082157" cy="2218040"/>
          </a:xfrm>
        </p:grpSpPr>
        <p:grpSp>
          <p:nvGrpSpPr>
            <p:cNvPr id="94" name="Group 93"/>
            <p:cNvGrpSpPr/>
            <p:nvPr/>
          </p:nvGrpSpPr>
          <p:grpSpPr>
            <a:xfrm>
              <a:off x="977464" y="3558746"/>
              <a:ext cx="3081528" cy="228600"/>
              <a:chOff x="914400" y="3558746"/>
              <a:chExt cx="3081528" cy="228600"/>
            </a:xfrm>
          </p:grpSpPr>
          <p:sp>
            <p:nvSpPr>
              <p:cNvPr id="127" name="Oval 126"/>
              <p:cNvSpPr/>
              <p:nvPr/>
            </p:nvSpPr>
            <p:spPr>
              <a:xfrm>
                <a:off x="914400"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8" name="Oval 127"/>
              <p:cNvSpPr/>
              <p:nvPr/>
            </p:nvSpPr>
            <p:spPr>
              <a:xfrm>
                <a:off x="138988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9" name="Oval 128"/>
              <p:cNvSpPr/>
              <p:nvPr/>
            </p:nvSpPr>
            <p:spPr>
              <a:xfrm>
                <a:off x="1865376"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0" name="Oval 129"/>
              <p:cNvSpPr/>
              <p:nvPr/>
            </p:nvSpPr>
            <p:spPr>
              <a:xfrm>
                <a:off x="2340864"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1" name="Oval 130"/>
              <p:cNvSpPr/>
              <p:nvPr/>
            </p:nvSpPr>
            <p:spPr>
              <a:xfrm>
                <a:off x="2816352"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2" name="Oval 131"/>
              <p:cNvSpPr/>
              <p:nvPr/>
            </p:nvSpPr>
            <p:spPr>
              <a:xfrm>
                <a:off x="3288425"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3" name="Oval 132"/>
              <p:cNvSpPr/>
              <p:nvPr/>
            </p:nvSpPr>
            <p:spPr>
              <a:xfrm>
                <a:off x="376732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95" name="Group 94"/>
            <p:cNvGrpSpPr/>
            <p:nvPr/>
          </p:nvGrpSpPr>
          <p:grpSpPr>
            <a:xfrm>
              <a:off x="977464" y="4056106"/>
              <a:ext cx="3081528" cy="228600"/>
              <a:chOff x="914400" y="3558746"/>
              <a:chExt cx="3081528" cy="228600"/>
            </a:xfrm>
          </p:grpSpPr>
          <p:sp>
            <p:nvSpPr>
              <p:cNvPr id="120" name="Oval 119"/>
              <p:cNvSpPr/>
              <p:nvPr/>
            </p:nvSpPr>
            <p:spPr>
              <a:xfrm>
                <a:off x="914400"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1" name="Oval 120"/>
              <p:cNvSpPr/>
              <p:nvPr/>
            </p:nvSpPr>
            <p:spPr>
              <a:xfrm>
                <a:off x="138988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2" name="Oval 121"/>
              <p:cNvSpPr/>
              <p:nvPr/>
            </p:nvSpPr>
            <p:spPr>
              <a:xfrm>
                <a:off x="1865376"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3" name="Oval 122"/>
              <p:cNvSpPr/>
              <p:nvPr/>
            </p:nvSpPr>
            <p:spPr>
              <a:xfrm>
                <a:off x="2340864"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4" name="Oval 123"/>
              <p:cNvSpPr/>
              <p:nvPr/>
            </p:nvSpPr>
            <p:spPr>
              <a:xfrm>
                <a:off x="2816352"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5" name="Oval 124"/>
              <p:cNvSpPr/>
              <p:nvPr/>
            </p:nvSpPr>
            <p:spPr>
              <a:xfrm>
                <a:off x="3288425"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6" name="Oval 125"/>
              <p:cNvSpPr/>
              <p:nvPr/>
            </p:nvSpPr>
            <p:spPr>
              <a:xfrm>
                <a:off x="376732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96" name="Group 95"/>
            <p:cNvGrpSpPr/>
            <p:nvPr/>
          </p:nvGrpSpPr>
          <p:grpSpPr>
            <a:xfrm>
              <a:off x="976835" y="4553466"/>
              <a:ext cx="3081528" cy="228600"/>
              <a:chOff x="914400" y="3558746"/>
              <a:chExt cx="3081528" cy="228600"/>
            </a:xfrm>
          </p:grpSpPr>
          <p:sp>
            <p:nvSpPr>
              <p:cNvPr id="113" name="Oval 112"/>
              <p:cNvSpPr/>
              <p:nvPr/>
            </p:nvSpPr>
            <p:spPr>
              <a:xfrm>
                <a:off x="914400"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4" name="Oval 113"/>
              <p:cNvSpPr/>
              <p:nvPr/>
            </p:nvSpPr>
            <p:spPr>
              <a:xfrm>
                <a:off x="138988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5" name="Oval 114"/>
              <p:cNvSpPr/>
              <p:nvPr/>
            </p:nvSpPr>
            <p:spPr>
              <a:xfrm>
                <a:off x="1865376"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6" name="Oval 115"/>
              <p:cNvSpPr/>
              <p:nvPr/>
            </p:nvSpPr>
            <p:spPr>
              <a:xfrm>
                <a:off x="2340864"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7" name="Oval 116"/>
              <p:cNvSpPr/>
              <p:nvPr/>
            </p:nvSpPr>
            <p:spPr>
              <a:xfrm>
                <a:off x="2816352"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8" name="Oval 117"/>
              <p:cNvSpPr/>
              <p:nvPr/>
            </p:nvSpPr>
            <p:spPr>
              <a:xfrm>
                <a:off x="3288425"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9" name="Oval 118"/>
              <p:cNvSpPr/>
              <p:nvPr/>
            </p:nvSpPr>
            <p:spPr>
              <a:xfrm>
                <a:off x="376732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97" name="Group 96"/>
            <p:cNvGrpSpPr/>
            <p:nvPr/>
          </p:nvGrpSpPr>
          <p:grpSpPr>
            <a:xfrm>
              <a:off x="976835" y="5046565"/>
              <a:ext cx="3081528" cy="228600"/>
              <a:chOff x="914400" y="3558746"/>
              <a:chExt cx="3081528" cy="228600"/>
            </a:xfrm>
          </p:grpSpPr>
          <p:sp>
            <p:nvSpPr>
              <p:cNvPr id="106" name="Oval 105"/>
              <p:cNvSpPr/>
              <p:nvPr/>
            </p:nvSpPr>
            <p:spPr>
              <a:xfrm>
                <a:off x="914400"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7" name="Oval 106"/>
              <p:cNvSpPr/>
              <p:nvPr/>
            </p:nvSpPr>
            <p:spPr>
              <a:xfrm>
                <a:off x="138988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8" name="Oval 107"/>
              <p:cNvSpPr/>
              <p:nvPr/>
            </p:nvSpPr>
            <p:spPr>
              <a:xfrm>
                <a:off x="1865376"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9" name="Oval 108"/>
              <p:cNvSpPr/>
              <p:nvPr/>
            </p:nvSpPr>
            <p:spPr>
              <a:xfrm>
                <a:off x="2340864"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0" name="Oval 109"/>
              <p:cNvSpPr/>
              <p:nvPr/>
            </p:nvSpPr>
            <p:spPr>
              <a:xfrm>
                <a:off x="2816352"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1" name="Oval 110"/>
              <p:cNvSpPr/>
              <p:nvPr/>
            </p:nvSpPr>
            <p:spPr>
              <a:xfrm>
                <a:off x="3288425"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2" name="Oval 111"/>
              <p:cNvSpPr/>
              <p:nvPr/>
            </p:nvSpPr>
            <p:spPr>
              <a:xfrm>
                <a:off x="376732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98" name="Group 97"/>
            <p:cNvGrpSpPr/>
            <p:nvPr/>
          </p:nvGrpSpPr>
          <p:grpSpPr>
            <a:xfrm>
              <a:off x="976835" y="5548186"/>
              <a:ext cx="3081528" cy="228600"/>
              <a:chOff x="914400" y="3558746"/>
              <a:chExt cx="3081528" cy="228600"/>
            </a:xfrm>
          </p:grpSpPr>
          <p:sp>
            <p:nvSpPr>
              <p:cNvPr id="99" name="Oval 98"/>
              <p:cNvSpPr/>
              <p:nvPr/>
            </p:nvSpPr>
            <p:spPr>
              <a:xfrm>
                <a:off x="914400"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0" name="Oval 99"/>
              <p:cNvSpPr/>
              <p:nvPr/>
            </p:nvSpPr>
            <p:spPr>
              <a:xfrm>
                <a:off x="138988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1" name="Oval 100"/>
              <p:cNvSpPr/>
              <p:nvPr/>
            </p:nvSpPr>
            <p:spPr>
              <a:xfrm>
                <a:off x="1865376"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2" name="Oval 101"/>
              <p:cNvSpPr/>
              <p:nvPr/>
            </p:nvSpPr>
            <p:spPr>
              <a:xfrm>
                <a:off x="2340864"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3" name="Oval 102"/>
              <p:cNvSpPr/>
              <p:nvPr/>
            </p:nvSpPr>
            <p:spPr>
              <a:xfrm>
                <a:off x="2816352"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4" name="Oval 103"/>
              <p:cNvSpPr/>
              <p:nvPr/>
            </p:nvSpPr>
            <p:spPr>
              <a:xfrm>
                <a:off x="3288425"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5" name="Oval 104"/>
              <p:cNvSpPr/>
              <p:nvPr/>
            </p:nvSpPr>
            <p:spPr>
              <a:xfrm>
                <a:off x="3767328" y="3558746"/>
                <a:ext cx="228600" cy="228600"/>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spTree>
    <p:extLst>
      <p:ext uri="{BB962C8B-B14F-4D97-AF65-F5344CB8AC3E}">
        <p14:creationId xmlns:p14="http://schemas.microsoft.com/office/powerpoint/2010/main" val="3319836296"/>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ight-month">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125"/>
            <a:ext cx="4837386" cy="990709"/>
          </a:xfrm>
        </p:spPr>
        <p:txBody>
          <a:bodyPr rtlCol="0">
            <a:normAutofit/>
          </a:bodyPr>
          <a:lstStyle>
            <a:lvl1pPr>
              <a:defRPr sz="3600">
                <a:latin typeface="Century Gothic" panose="020B0502020202020204" pitchFamily="34" charset="0"/>
              </a:defRPr>
            </a:lvl1pPr>
          </a:lstStyle>
          <a:p>
            <a:pPr rtl="0"/>
            <a:r>
              <a:rPr lang="en-GB" noProof="1"/>
              <a:t>Title</a:t>
            </a:r>
          </a:p>
        </p:txBody>
      </p:sp>
      <p:sp>
        <p:nvSpPr>
          <p:cNvPr id="3" name="Content Placeholder 2"/>
          <p:cNvSpPr>
            <a:spLocks noGrp="1"/>
          </p:cNvSpPr>
          <p:nvPr>
            <p:ph sz="half" idx="1" hasCustomPrompt="1"/>
          </p:nvPr>
        </p:nvSpPr>
        <p:spPr>
          <a:xfrm>
            <a:off x="838198" y="1877694"/>
            <a:ext cx="2487168" cy="369421"/>
          </a:xfrm>
        </p:spPr>
        <p:txBody>
          <a:bodyPr rtlCol="0" anchor="ctr">
            <a:normAutofit/>
          </a:bodyPr>
          <a:lstStyle>
            <a:lvl1pPr marL="0" indent="0">
              <a:buNone/>
              <a:tabLst>
                <a:tab pos="429768" algn="ctr"/>
                <a:tab pos="795528" algn="ctr"/>
                <a:tab pos="1161288" algn="ctr"/>
                <a:tab pos="1527048" algn="ctr"/>
                <a:tab pos="1892808" algn="ctr"/>
                <a:tab pos="2258568" algn="ctr"/>
              </a:tabLst>
              <a:defRPr sz="1400">
                <a:solidFill>
                  <a:schemeClr val="tx2"/>
                </a:solidFill>
                <a:latin typeface="Segoe UI" panose="020B0502040204020203" pitchFamily="34" charset="0"/>
              </a:defRPr>
            </a:lvl1pPr>
          </a:lstStyle>
          <a:p>
            <a:pPr lvl="0" rtl="0"/>
            <a:r>
              <a:rPr lang="en-GB" noProof="1"/>
              <a:t>Text</a:t>
            </a:r>
          </a:p>
        </p:txBody>
      </p:sp>
      <p:sp>
        <p:nvSpPr>
          <p:cNvPr id="4" name="Content Placeholder 3"/>
          <p:cNvSpPr>
            <a:spLocks noGrp="1"/>
          </p:cNvSpPr>
          <p:nvPr>
            <p:ph sz="half" idx="2" hasCustomPrompt="1"/>
          </p:nvPr>
        </p:nvSpPr>
        <p:spPr>
          <a:xfrm>
            <a:off x="3541662" y="1877694"/>
            <a:ext cx="2487168" cy="362604"/>
          </a:xfrm>
        </p:spPr>
        <p:txBody>
          <a:bodyPr rtlCol="0" anchor="ctr">
            <a:normAutofit/>
          </a:bodyPr>
          <a:lstStyle>
            <a:lvl1pPr marL="0" indent="0">
              <a:buNone/>
              <a:tabLst>
                <a:tab pos="429768" algn="ctr"/>
                <a:tab pos="795528" algn="ctr"/>
                <a:tab pos="1161288" algn="ctr"/>
                <a:tab pos="1527048" algn="ctr"/>
                <a:tab pos="1892808" algn="ctr"/>
                <a:tab pos="2258568" algn="ctr"/>
              </a:tabLst>
              <a:defRPr sz="1400">
                <a:solidFill>
                  <a:schemeClr val="tx1">
                    <a:lumMod val="85000"/>
                    <a:lumOff val="15000"/>
                  </a:schemeClr>
                </a:solidFill>
                <a:latin typeface="Segoe UI" panose="020B0502040204020203" pitchFamily="34" charset="0"/>
              </a:defRPr>
            </a:lvl1pPr>
          </a:lstStyle>
          <a:p>
            <a:pPr lvl="0" rtl="0"/>
            <a:r>
              <a:rPr lang="en-GB" noProof="1"/>
              <a:t>Text</a:t>
            </a:r>
          </a:p>
        </p:txBody>
      </p:sp>
      <p:sp>
        <p:nvSpPr>
          <p:cNvPr id="9" name="Text Placeholder 8"/>
          <p:cNvSpPr>
            <a:spLocks noGrp="1"/>
          </p:cNvSpPr>
          <p:nvPr>
            <p:ph type="body" sz="quarter" idx="10" hasCustomPrompt="1"/>
          </p:nvPr>
        </p:nvSpPr>
        <p:spPr>
          <a:xfrm>
            <a:off x="6557963" y="365125"/>
            <a:ext cx="4795837" cy="990709"/>
          </a:xfrm>
        </p:spPr>
        <p:txBody>
          <a:bodyPr rtlCol="0" anchor="ctr">
            <a:normAutofit/>
          </a:bodyPr>
          <a:lstStyle>
            <a:lvl1pPr marL="0" indent="0" algn="r">
              <a:buNone/>
              <a:defRPr sz="2400">
                <a:solidFill>
                  <a:schemeClr val="tx2"/>
                </a:solidFill>
                <a:latin typeface="Century Gothic" panose="020B0502020202020204" pitchFamily="34" charset="0"/>
              </a:defRPr>
            </a:lvl1pPr>
          </a:lstStyle>
          <a:p>
            <a:pPr lvl="0" rtl="0"/>
            <a:r>
              <a:rPr lang="en-GB" noProof="1"/>
              <a:t>Month</a:t>
            </a:r>
          </a:p>
        </p:txBody>
      </p:sp>
      <p:sp>
        <p:nvSpPr>
          <p:cNvPr id="6" name="Content Placeholder 3"/>
          <p:cNvSpPr>
            <a:spLocks noGrp="1"/>
          </p:cNvSpPr>
          <p:nvPr>
            <p:ph sz="half" idx="11" hasCustomPrompt="1"/>
          </p:nvPr>
        </p:nvSpPr>
        <p:spPr>
          <a:xfrm>
            <a:off x="6213291" y="1881347"/>
            <a:ext cx="2487168" cy="369421"/>
          </a:xfrm>
        </p:spPr>
        <p:txBody>
          <a:bodyPr rtlCol="0" anchor="ctr">
            <a:normAutofit/>
          </a:bodyPr>
          <a:lstStyle>
            <a:lvl1pPr marL="0" indent="0">
              <a:buNone/>
              <a:tabLst>
                <a:tab pos="429768" algn="ctr"/>
                <a:tab pos="795528" algn="ctr"/>
                <a:tab pos="1161288" algn="ctr"/>
                <a:tab pos="1527048" algn="ctr"/>
                <a:tab pos="1892808" algn="ctr"/>
                <a:tab pos="2258568" algn="ctr"/>
              </a:tabLst>
              <a:defRPr sz="1400">
                <a:solidFill>
                  <a:schemeClr val="tx1">
                    <a:lumMod val="85000"/>
                    <a:lumOff val="15000"/>
                  </a:schemeClr>
                </a:solidFill>
                <a:latin typeface="Segoe UI" panose="020B0502040204020203" pitchFamily="34" charset="0"/>
              </a:defRPr>
            </a:lvl1pPr>
          </a:lstStyle>
          <a:p>
            <a:pPr lvl="0" rtl="0"/>
            <a:r>
              <a:rPr lang="en-GB" noProof="1"/>
              <a:t>Text</a:t>
            </a:r>
          </a:p>
        </p:txBody>
      </p:sp>
      <p:sp>
        <p:nvSpPr>
          <p:cNvPr id="7" name="Content Placeholder 3"/>
          <p:cNvSpPr>
            <a:spLocks noGrp="1"/>
          </p:cNvSpPr>
          <p:nvPr>
            <p:ph sz="half" idx="12" hasCustomPrompt="1"/>
          </p:nvPr>
        </p:nvSpPr>
        <p:spPr>
          <a:xfrm>
            <a:off x="8884920" y="1881348"/>
            <a:ext cx="2487168" cy="369421"/>
          </a:xfrm>
        </p:spPr>
        <p:txBody>
          <a:bodyPr rtlCol="0" anchor="ctr">
            <a:normAutofit/>
          </a:bodyPr>
          <a:lstStyle>
            <a:lvl1pPr marL="0" indent="0">
              <a:buNone/>
              <a:tabLst>
                <a:tab pos="429768" algn="ctr"/>
                <a:tab pos="795528" algn="ctr"/>
                <a:tab pos="1161288" algn="ctr"/>
                <a:tab pos="1527048" algn="ctr"/>
                <a:tab pos="1892808" algn="ctr"/>
                <a:tab pos="2258568" algn="ctr"/>
              </a:tabLst>
              <a:defRPr sz="1400">
                <a:solidFill>
                  <a:schemeClr val="tx1">
                    <a:lumMod val="85000"/>
                    <a:lumOff val="15000"/>
                  </a:schemeClr>
                </a:solidFill>
                <a:latin typeface="Segoe UI" panose="020B0502040204020203" pitchFamily="34" charset="0"/>
              </a:defRPr>
            </a:lvl1pPr>
          </a:lstStyle>
          <a:p>
            <a:pPr lvl="0" rtl="0"/>
            <a:r>
              <a:rPr lang="en-GB" noProof="1"/>
              <a:t>Text</a:t>
            </a:r>
          </a:p>
        </p:txBody>
      </p:sp>
      <p:sp>
        <p:nvSpPr>
          <p:cNvPr id="13" name="Rectangle 12"/>
          <p:cNvSpPr/>
          <p:nvPr userDrawn="1"/>
        </p:nvSpPr>
        <p:spPr>
          <a:xfrm>
            <a:off x="838198" y="1355834"/>
            <a:ext cx="2468880" cy="51330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GB" noProof="1">
                <a:latin typeface="Segoe UI" panose="020B0502040204020203" pitchFamily="34" charset="0"/>
              </a:rPr>
              <a:t>Text</a:t>
            </a:r>
          </a:p>
        </p:txBody>
      </p:sp>
      <p:sp>
        <p:nvSpPr>
          <p:cNvPr id="14" name="Rectangle 13"/>
          <p:cNvSpPr/>
          <p:nvPr userDrawn="1"/>
        </p:nvSpPr>
        <p:spPr>
          <a:xfrm>
            <a:off x="3541662" y="1355834"/>
            <a:ext cx="2468880" cy="513307"/>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GB" noProof="1">
                <a:latin typeface="Segoe UI" panose="020B0502040204020203" pitchFamily="34" charset="0"/>
              </a:rPr>
              <a:t>Text</a:t>
            </a:r>
          </a:p>
        </p:txBody>
      </p:sp>
      <p:sp>
        <p:nvSpPr>
          <p:cNvPr id="15" name="Rectangle 14"/>
          <p:cNvSpPr/>
          <p:nvPr userDrawn="1"/>
        </p:nvSpPr>
        <p:spPr>
          <a:xfrm>
            <a:off x="6213291" y="1355834"/>
            <a:ext cx="2468880" cy="51330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GB" noProof="1">
                <a:latin typeface="Segoe UI" panose="020B0502040204020203" pitchFamily="34" charset="0"/>
              </a:rPr>
              <a:t>Text</a:t>
            </a:r>
          </a:p>
        </p:txBody>
      </p:sp>
      <p:sp>
        <p:nvSpPr>
          <p:cNvPr id="16" name="Rectangle 15"/>
          <p:cNvSpPr/>
          <p:nvPr userDrawn="1"/>
        </p:nvSpPr>
        <p:spPr>
          <a:xfrm>
            <a:off x="8884920" y="1355834"/>
            <a:ext cx="2468880" cy="513307"/>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GB" noProof="1">
                <a:latin typeface="Segoe UI" panose="020B0502040204020203" pitchFamily="34" charset="0"/>
              </a:rPr>
              <a:t>Text</a:t>
            </a:r>
          </a:p>
        </p:txBody>
      </p:sp>
      <p:grpSp>
        <p:nvGrpSpPr>
          <p:cNvPr id="21" name="Group 20" descr="Circle shapes"/>
          <p:cNvGrpSpPr/>
          <p:nvPr userDrawn="1"/>
        </p:nvGrpSpPr>
        <p:grpSpPr>
          <a:xfrm>
            <a:off x="905433" y="2393577"/>
            <a:ext cx="2358975" cy="1394592"/>
            <a:chOff x="905433" y="2595282"/>
            <a:chExt cx="2358975" cy="1394592"/>
          </a:xfrm>
        </p:grpSpPr>
        <p:grpSp>
          <p:nvGrpSpPr>
            <p:cNvPr id="22" name="Group 21"/>
            <p:cNvGrpSpPr/>
            <p:nvPr/>
          </p:nvGrpSpPr>
          <p:grpSpPr>
            <a:xfrm>
              <a:off x="905433" y="2595282"/>
              <a:ext cx="2358975" cy="179758"/>
              <a:chOff x="891986" y="2595282"/>
              <a:chExt cx="2358975" cy="179758"/>
            </a:xfrm>
          </p:grpSpPr>
          <p:sp>
            <p:nvSpPr>
              <p:cNvPr id="55" name="Oval 54"/>
              <p:cNvSpPr/>
              <p:nvPr/>
            </p:nvSpPr>
            <p:spPr>
              <a:xfrm>
                <a:off x="891986"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6" name="Oval 55"/>
              <p:cNvSpPr/>
              <p:nvPr/>
            </p:nvSpPr>
            <p:spPr>
              <a:xfrm>
                <a:off x="124842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7" name="Oval 56"/>
              <p:cNvSpPr/>
              <p:nvPr/>
            </p:nvSpPr>
            <p:spPr>
              <a:xfrm>
                <a:off x="161418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8" name="Oval 57"/>
              <p:cNvSpPr/>
              <p:nvPr/>
            </p:nvSpPr>
            <p:spPr>
              <a:xfrm>
                <a:off x="197994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9" name="Oval 58"/>
              <p:cNvSpPr/>
              <p:nvPr/>
            </p:nvSpPr>
            <p:spPr>
              <a:xfrm>
                <a:off x="234570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0" name="Oval 59"/>
              <p:cNvSpPr/>
              <p:nvPr/>
            </p:nvSpPr>
            <p:spPr>
              <a:xfrm>
                <a:off x="2711465" y="2600228"/>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1" name="Oval 60"/>
              <p:cNvSpPr/>
              <p:nvPr/>
            </p:nvSpPr>
            <p:spPr>
              <a:xfrm>
                <a:off x="307722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23" name="Group 22"/>
            <p:cNvGrpSpPr/>
            <p:nvPr/>
          </p:nvGrpSpPr>
          <p:grpSpPr>
            <a:xfrm>
              <a:off x="905433" y="2903611"/>
              <a:ext cx="2358975" cy="179758"/>
              <a:chOff x="891986" y="2595282"/>
              <a:chExt cx="2358975" cy="179758"/>
            </a:xfrm>
          </p:grpSpPr>
          <p:sp>
            <p:nvSpPr>
              <p:cNvPr id="48" name="Oval 47"/>
              <p:cNvSpPr/>
              <p:nvPr/>
            </p:nvSpPr>
            <p:spPr>
              <a:xfrm>
                <a:off x="891986"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9" name="Oval 48"/>
              <p:cNvSpPr/>
              <p:nvPr/>
            </p:nvSpPr>
            <p:spPr>
              <a:xfrm>
                <a:off x="124842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0" name="Oval 49"/>
              <p:cNvSpPr/>
              <p:nvPr/>
            </p:nvSpPr>
            <p:spPr>
              <a:xfrm>
                <a:off x="161418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1" name="Oval 50"/>
              <p:cNvSpPr/>
              <p:nvPr/>
            </p:nvSpPr>
            <p:spPr>
              <a:xfrm>
                <a:off x="197994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2" name="Oval 51"/>
              <p:cNvSpPr/>
              <p:nvPr/>
            </p:nvSpPr>
            <p:spPr>
              <a:xfrm>
                <a:off x="234570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3" name="Oval 52"/>
              <p:cNvSpPr/>
              <p:nvPr/>
            </p:nvSpPr>
            <p:spPr>
              <a:xfrm>
                <a:off x="2711465" y="2600228"/>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54" name="Oval 53"/>
              <p:cNvSpPr/>
              <p:nvPr/>
            </p:nvSpPr>
            <p:spPr>
              <a:xfrm>
                <a:off x="307722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24" name="Group 23"/>
            <p:cNvGrpSpPr/>
            <p:nvPr/>
          </p:nvGrpSpPr>
          <p:grpSpPr>
            <a:xfrm>
              <a:off x="905433" y="3205216"/>
              <a:ext cx="2358975" cy="179758"/>
              <a:chOff x="891986" y="2595282"/>
              <a:chExt cx="2358975" cy="179758"/>
            </a:xfrm>
          </p:grpSpPr>
          <p:sp>
            <p:nvSpPr>
              <p:cNvPr id="41" name="Oval 40"/>
              <p:cNvSpPr/>
              <p:nvPr/>
            </p:nvSpPr>
            <p:spPr>
              <a:xfrm>
                <a:off x="891986"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2" name="Oval 41"/>
              <p:cNvSpPr/>
              <p:nvPr/>
            </p:nvSpPr>
            <p:spPr>
              <a:xfrm>
                <a:off x="124842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3" name="Oval 42"/>
              <p:cNvSpPr/>
              <p:nvPr/>
            </p:nvSpPr>
            <p:spPr>
              <a:xfrm>
                <a:off x="161418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4" name="Oval 43"/>
              <p:cNvSpPr/>
              <p:nvPr/>
            </p:nvSpPr>
            <p:spPr>
              <a:xfrm>
                <a:off x="197994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5" name="Oval 44"/>
              <p:cNvSpPr/>
              <p:nvPr/>
            </p:nvSpPr>
            <p:spPr>
              <a:xfrm>
                <a:off x="234570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6" name="Oval 45"/>
              <p:cNvSpPr/>
              <p:nvPr/>
            </p:nvSpPr>
            <p:spPr>
              <a:xfrm>
                <a:off x="2711465" y="2600228"/>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7" name="Oval 46"/>
              <p:cNvSpPr/>
              <p:nvPr/>
            </p:nvSpPr>
            <p:spPr>
              <a:xfrm>
                <a:off x="307722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25" name="Group 24"/>
            <p:cNvGrpSpPr/>
            <p:nvPr/>
          </p:nvGrpSpPr>
          <p:grpSpPr>
            <a:xfrm>
              <a:off x="905433" y="3500097"/>
              <a:ext cx="2358975" cy="179758"/>
              <a:chOff x="891986" y="2595282"/>
              <a:chExt cx="2358975" cy="179758"/>
            </a:xfrm>
          </p:grpSpPr>
          <p:sp>
            <p:nvSpPr>
              <p:cNvPr id="34" name="Oval 33"/>
              <p:cNvSpPr/>
              <p:nvPr/>
            </p:nvSpPr>
            <p:spPr>
              <a:xfrm>
                <a:off x="891986"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5" name="Oval 34"/>
              <p:cNvSpPr/>
              <p:nvPr/>
            </p:nvSpPr>
            <p:spPr>
              <a:xfrm>
                <a:off x="124842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6" name="Oval 35"/>
              <p:cNvSpPr/>
              <p:nvPr/>
            </p:nvSpPr>
            <p:spPr>
              <a:xfrm>
                <a:off x="161418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7" name="Oval 36"/>
              <p:cNvSpPr/>
              <p:nvPr/>
            </p:nvSpPr>
            <p:spPr>
              <a:xfrm>
                <a:off x="197994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8" name="Oval 37"/>
              <p:cNvSpPr/>
              <p:nvPr/>
            </p:nvSpPr>
            <p:spPr>
              <a:xfrm>
                <a:off x="234570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9" name="Oval 38"/>
              <p:cNvSpPr/>
              <p:nvPr/>
            </p:nvSpPr>
            <p:spPr>
              <a:xfrm>
                <a:off x="2711465" y="2600228"/>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40" name="Oval 39"/>
              <p:cNvSpPr/>
              <p:nvPr/>
            </p:nvSpPr>
            <p:spPr>
              <a:xfrm>
                <a:off x="307722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26" name="Group 25"/>
            <p:cNvGrpSpPr/>
            <p:nvPr/>
          </p:nvGrpSpPr>
          <p:grpSpPr>
            <a:xfrm>
              <a:off x="905433" y="3810116"/>
              <a:ext cx="2358975" cy="179758"/>
              <a:chOff x="891986" y="2595282"/>
              <a:chExt cx="2358975" cy="179758"/>
            </a:xfrm>
          </p:grpSpPr>
          <p:sp>
            <p:nvSpPr>
              <p:cNvPr id="27" name="Oval 26"/>
              <p:cNvSpPr/>
              <p:nvPr/>
            </p:nvSpPr>
            <p:spPr>
              <a:xfrm>
                <a:off x="891986"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8" name="Oval 27"/>
              <p:cNvSpPr/>
              <p:nvPr/>
            </p:nvSpPr>
            <p:spPr>
              <a:xfrm>
                <a:off x="124842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29" name="Oval 28"/>
              <p:cNvSpPr/>
              <p:nvPr/>
            </p:nvSpPr>
            <p:spPr>
              <a:xfrm>
                <a:off x="161418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0" name="Oval 29"/>
              <p:cNvSpPr/>
              <p:nvPr/>
            </p:nvSpPr>
            <p:spPr>
              <a:xfrm>
                <a:off x="197994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1" name="Oval 30"/>
              <p:cNvSpPr/>
              <p:nvPr/>
            </p:nvSpPr>
            <p:spPr>
              <a:xfrm>
                <a:off x="2345705" y="2596896"/>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2" name="Oval 31"/>
              <p:cNvSpPr/>
              <p:nvPr/>
            </p:nvSpPr>
            <p:spPr>
              <a:xfrm>
                <a:off x="2711465" y="2600228"/>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33" name="Oval 32"/>
              <p:cNvSpPr/>
              <p:nvPr/>
            </p:nvSpPr>
            <p:spPr>
              <a:xfrm>
                <a:off x="3077225" y="2595282"/>
                <a:ext cx="173736" cy="17481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grpSp>
        <p:nvGrpSpPr>
          <p:cNvPr id="62" name="Group 61" descr="Circle shapes"/>
          <p:cNvGrpSpPr/>
          <p:nvPr userDrawn="1"/>
        </p:nvGrpSpPr>
        <p:grpSpPr>
          <a:xfrm>
            <a:off x="6287795" y="2393577"/>
            <a:ext cx="2358975" cy="1394592"/>
            <a:chOff x="905433" y="2595282"/>
            <a:chExt cx="2358975" cy="1394592"/>
          </a:xfrm>
        </p:grpSpPr>
        <p:grpSp>
          <p:nvGrpSpPr>
            <p:cNvPr id="63" name="Group 62"/>
            <p:cNvGrpSpPr/>
            <p:nvPr/>
          </p:nvGrpSpPr>
          <p:grpSpPr>
            <a:xfrm>
              <a:off x="905433" y="2595282"/>
              <a:ext cx="2358975" cy="179758"/>
              <a:chOff x="891986" y="2595282"/>
              <a:chExt cx="2358975" cy="179758"/>
            </a:xfrm>
          </p:grpSpPr>
          <p:sp>
            <p:nvSpPr>
              <p:cNvPr id="96" name="Oval 95"/>
              <p:cNvSpPr/>
              <p:nvPr/>
            </p:nvSpPr>
            <p:spPr>
              <a:xfrm>
                <a:off x="891986"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7" name="Oval 96"/>
              <p:cNvSpPr/>
              <p:nvPr/>
            </p:nvSpPr>
            <p:spPr>
              <a:xfrm>
                <a:off x="124842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8" name="Oval 97"/>
              <p:cNvSpPr/>
              <p:nvPr/>
            </p:nvSpPr>
            <p:spPr>
              <a:xfrm>
                <a:off x="161418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9" name="Oval 98"/>
              <p:cNvSpPr/>
              <p:nvPr/>
            </p:nvSpPr>
            <p:spPr>
              <a:xfrm>
                <a:off x="197994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0" name="Oval 99"/>
              <p:cNvSpPr/>
              <p:nvPr/>
            </p:nvSpPr>
            <p:spPr>
              <a:xfrm>
                <a:off x="234570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1" name="Oval 100"/>
              <p:cNvSpPr/>
              <p:nvPr/>
            </p:nvSpPr>
            <p:spPr>
              <a:xfrm>
                <a:off x="2711465" y="2600228"/>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02" name="Oval 101"/>
              <p:cNvSpPr/>
              <p:nvPr/>
            </p:nvSpPr>
            <p:spPr>
              <a:xfrm>
                <a:off x="307722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64" name="Group 63"/>
            <p:cNvGrpSpPr/>
            <p:nvPr/>
          </p:nvGrpSpPr>
          <p:grpSpPr>
            <a:xfrm>
              <a:off x="905433" y="2903611"/>
              <a:ext cx="2358975" cy="179758"/>
              <a:chOff x="891986" y="2595282"/>
              <a:chExt cx="2358975" cy="179758"/>
            </a:xfrm>
          </p:grpSpPr>
          <p:sp>
            <p:nvSpPr>
              <p:cNvPr id="89" name="Oval 88"/>
              <p:cNvSpPr/>
              <p:nvPr/>
            </p:nvSpPr>
            <p:spPr>
              <a:xfrm>
                <a:off x="891986"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0" name="Oval 89"/>
              <p:cNvSpPr/>
              <p:nvPr/>
            </p:nvSpPr>
            <p:spPr>
              <a:xfrm>
                <a:off x="124842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1" name="Oval 90"/>
              <p:cNvSpPr/>
              <p:nvPr/>
            </p:nvSpPr>
            <p:spPr>
              <a:xfrm>
                <a:off x="161418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2" name="Oval 91"/>
              <p:cNvSpPr/>
              <p:nvPr/>
            </p:nvSpPr>
            <p:spPr>
              <a:xfrm>
                <a:off x="197994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3" name="Oval 92"/>
              <p:cNvSpPr/>
              <p:nvPr/>
            </p:nvSpPr>
            <p:spPr>
              <a:xfrm>
                <a:off x="234570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4" name="Oval 93"/>
              <p:cNvSpPr/>
              <p:nvPr/>
            </p:nvSpPr>
            <p:spPr>
              <a:xfrm>
                <a:off x="2711465" y="2600228"/>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95" name="Oval 94"/>
              <p:cNvSpPr/>
              <p:nvPr/>
            </p:nvSpPr>
            <p:spPr>
              <a:xfrm>
                <a:off x="307722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65" name="Group 64"/>
            <p:cNvGrpSpPr/>
            <p:nvPr/>
          </p:nvGrpSpPr>
          <p:grpSpPr>
            <a:xfrm>
              <a:off x="905433" y="3205216"/>
              <a:ext cx="2358975" cy="179758"/>
              <a:chOff x="891986" y="2595282"/>
              <a:chExt cx="2358975" cy="179758"/>
            </a:xfrm>
          </p:grpSpPr>
          <p:sp>
            <p:nvSpPr>
              <p:cNvPr id="82" name="Oval 81"/>
              <p:cNvSpPr/>
              <p:nvPr/>
            </p:nvSpPr>
            <p:spPr>
              <a:xfrm>
                <a:off x="891986"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3" name="Oval 82"/>
              <p:cNvSpPr/>
              <p:nvPr/>
            </p:nvSpPr>
            <p:spPr>
              <a:xfrm>
                <a:off x="124842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4" name="Oval 83"/>
              <p:cNvSpPr/>
              <p:nvPr/>
            </p:nvSpPr>
            <p:spPr>
              <a:xfrm>
                <a:off x="161418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5" name="Oval 84"/>
              <p:cNvSpPr/>
              <p:nvPr/>
            </p:nvSpPr>
            <p:spPr>
              <a:xfrm>
                <a:off x="197994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6" name="Oval 85"/>
              <p:cNvSpPr/>
              <p:nvPr/>
            </p:nvSpPr>
            <p:spPr>
              <a:xfrm>
                <a:off x="234570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7" name="Oval 86"/>
              <p:cNvSpPr/>
              <p:nvPr/>
            </p:nvSpPr>
            <p:spPr>
              <a:xfrm>
                <a:off x="2711465" y="2600228"/>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8" name="Oval 87"/>
              <p:cNvSpPr/>
              <p:nvPr/>
            </p:nvSpPr>
            <p:spPr>
              <a:xfrm>
                <a:off x="307722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66" name="Group 65"/>
            <p:cNvGrpSpPr/>
            <p:nvPr/>
          </p:nvGrpSpPr>
          <p:grpSpPr>
            <a:xfrm>
              <a:off x="905433" y="3500097"/>
              <a:ext cx="2358975" cy="179758"/>
              <a:chOff x="891986" y="2595282"/>
              <a:chExt cx="2358975" cy="179758"/>
            </a:xfrm>
          </p:grpSpPr>
          <p:sp>
            <p:nvSpPr>
              <p:cNvPr id="75" name="Oval 74"/>
              <p:cNvSpPr/>
              <p:nvPr/>
            </p:nvSpPr>
            <p:spPr>
              <a:xfrm>
                <a:off x="891986"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6" name="Oval 75"/>
              <p:cNvSpPr/>
              <p:nvPr/>
            </p:nvSpPr>
            <p:spPr>
              <a:xfrm>
                <a:off x="124842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7" name="Oval 76"/>
              <p:cNvSpPr/>
              <p:nvPr/>
            </p:nvSpPr>
            <p:spPr>
              <a:xfrm>
                <a:off x="161418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8" name="Oval 77"/>
              <p:cNvSpPr/>
              <p:nvPr/>
            </p:nvSpPr>
            <p:spPr>
              <a:xfrm>
                <a:off x="197994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9" name="Oval 78"/>
              <p:cNvSpPr/>
              <p:nvPr/>
            </p:nvSpPr>
            <p:spPr>
              <a:xfrm>
                <a:off x="234570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0" name="Oval 79"/>
              <p:cNvSpPr/>
              <p:nvPr/>
            </p:nvSpPr>
            <p:spPr>
              <a:xfrm>
                <a:off x="2711465" y="2600228"/>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81" name="Oval 80"/>
              <p:cNvSpPr/>
              <p:nvPr/>
            </p:nvSpPr>
            <p:spPr>
              <a:xfrm>
                <a:off x="307722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67" name="Group 66"/>
            <p:cNvGrpSpPr/>
            <p:nvPr/>
          </p:nvGrpSpPr>
          <p:grpSpPr>
            <a:xfrm>
              <a:off x="905433" y="3810116"/>
              <a:ext cx="2358975" cy="179758"/>
              <a:chOff x="891986" y="2595282"/>
              <a:chExt cx="2358975" cy="179758"/>
            </a:xfrm>
          </p:grpSpPr>
          <p:sp>
            <p:nvSpPr>
              <p:cNvPr id="68" name="Oval 67"/>
              <p:cNvSpPr/>
              <p:nvPr/>
            </p:nvSpPr>
            <p:spPr>
              <a:xfrm>
                <a:off x="891986"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69" name="Oval 68"/>
              <p:cNvSpPr/>
              <p:nvPr/>
            </p:nvSpPr>
            <p:spPr>
              <a:xfrm>
                <a:off x="124842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0" name="Oval 69"/>
              <p:cNvSpPr/>
              <p:nvPr/>
            </p:nvSpPr>
            <p:spPr>
              <a:xfrm>
                <a:off x="161418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1" name="Oval 70"/>
              <p:cNvSpPr/>
              <p:nvPr/>
            </p:nvSpPr>
            <p:spPr>
              <a:xfrm>
                <a:off x="197994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2" name="Oval 71"/>
              <p:cNvSpPr/>
              <p:nvPr/>
            </p:nvSpPr>
            <p:spPr>
              <a:xfrm>
                <a:off x="2345705" y="2596896"/>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3" name="Oval 72"/>
              <p:cNvSpPr/>
              <p:nvPr/>
            </p:nvSpPr>
            <p:spPr>
              <a:xfrm>
                <a:off x="2711465" y="2600228"/>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74" name="Oval 73"/>
              <p:cNvSpPr/>
              <p:nvPr/>
            </p:nvSpPr>
            <p:spPr>
              <a:xfrm>
                <a:off x="3077225" y="2595282"/>
                <a:ext cx="173736" cy="174812"/>
              </a:xfrm>
              <a:prstGeom prst="ellipse">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grpSp>
        <p:nvGrpSpPr>
          <p:cNvPr id="103" name="Group 102" descr="Circle shapes"/>
          <p:cNvGrpSpPr/>
          <p:nvPr userDrawn="1"/>
        </p:nvGrpSpPr>
        <p:grpSpPr>
          <a:xfrm>
            <a:off x="3596614" y="2393621"/>
            <a:ext cx="2358975" cy="1394592"/>
            <a:chOff x="905433" y="2595282"/>
            <a:chExt cx="2358975" cy="1394592"/>
          </a:xfrm>
        </p:grpSpPr>
        <p:grpSp>
          <p:nvGrpSpPr>
            <p:cNvPr id="104" name="Group 103"/>
            <p:cNvGrpSpPr/>
            <p:nvPr/>
          </p:nvGrpSpPr>
          <p:grpSpPr>
            <a:xfrm>
              <a:off x="905433" y="2595282"/>
              <a:ext cx="2358975" cy="179758"/>
              <a:chOff x="891986" y="2595282"/>
              <a:chExt cx="2358975" cy="179758"/>
            </a:xfrm>
          </p:grpSpPr>
          <p:sp>
            <p:nvSpPr>
              <p:cNvPr id="137" name="Oval 136"/>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8" name="Oval 137"/>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9" name="Oval 138"/>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40" name="Oval 139"/>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41" name="Oval 140"/>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42" name="Oval 141"/>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43" name="Oval 142"/>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05" name="Group 104"/>
            <p:cNvGrpSpPr/>
            <p:nvPr/>
          </p:nvGrpSpPr>
          <p:grpSpPr>
            <a:xfrm>
              <a:off x="905433" y="2903611"/>
              <a:ext cx="2358975" cy="179758"/>
              <a:chOff x="891986" y="2595282"/>
              <a:chExt cx="2358975" cy="179758"/>
            </a:xfrm>
          </p:grpSpPr>
          <p:sp>
            <p:nvSpPr>
              <p:cNvPr id="130" name="Oval 129"/>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1" name="Oval 130"/>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2" name="Oval 131"/>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3" name="Oval 132"/>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4" name="Oval 133"/>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5" name="Oval 134"/>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36" name="Oval 135"/>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06" name="Group 105"/>
            <p:cNvGrpSpPr/>
            <p:nvPr/>
          </p:nvGrpSpPr>
          <p:grpSpPr>
            <a:xfrm>
              <a:off x="905433" y="3205216"/>
              <a:ext cx="2358975" cy="179758"/>
              <a:chOff x="891986" y="2595282"/>
              <a:chExt cx="2358975" cy="179758"/>
            </a:xfrm>
          </p:grpSpPr>
          <p:sp>
            <p:nvSpPr>
              <p:cNvPr id="123" name="Oval 122"/>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4" name="Oval 123"/>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5" name="Oval 124"/>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6" name="Oval 125"/>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7" name="Oval 126"/>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8" name="Oval 127"/>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9" name="Oval 128"/>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07" name="Group 106"/>
            <p:cNvGrpSpPr/>
            <p:nvPr/>
          </p:nvGrpSpPr>
          <p:grpSpPr>
            <a:xfrm>
              <a:off x="905433" y="3500097"/>
              <a:ext cx="2358975" cy="179758"/>
              <a:chOff x="891986" y="2595282"/>
              <a:chExt cx="2358975" cy="179758"/>
            </a:xfrm>
          </p:grpSpPr>
          <p:sp>
            <p:nvSpPr>
              <p:cNvPr id="116" name="Oval 115"/>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7" name="Oval 116"/>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8" name="Oval 117"/>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9" name="Oval 118"/>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0" name="Oval 119"/>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1" name="Oval 120"/>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22" name="Oval 121"/>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08" name="Group 107"/>
            <p:cNvGrpSpPr/>
            <p:nvPr/>
          </p:nvGrpSpPr>
          <p:grpSpPr>
            <a:xfrm>
              <a:off x="905433" y="3810116"/>
              <a:ext cx="2358975" cy="179758"/>
              <a:chOff x="891986" y="2595282"/>
              <a:chExt cx="2358975" cy="179758"/>
            </a:xfrm>
          </p:grpSpPr>
          <p:sp>
            <p:nvSpPr>
              <p:cNvPr id="109" name="Oval 108"/>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0" name="Oval 109"/>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1" name="Oval 110"/>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2" name="Oval 111"/>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3" name="Oval 112"/>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4" name="Oval 113"/>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15" name="Oval 114"/>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grpSp>
        <p:nvGrpSpPr>
          <p:cNvPr id="144" name="Group 143" descr="Circle shapes"/>
          <p:cNvGrpSpPr/>
          <p:nvPr userDrawn="1"/>
        </p:nvGrpSpPr>
        <p:grpSpPr>
          <a:xfrm>
            <a:off x="8969655" y="2395728"/>
            <a:ext cx="2358975" cy="1394592"/>
            <a:chOff x="905433" y="2595282"/>
            <a:chExt cx="2358975" cy="1394592"/>
          </a:xfrm>
        </p:grpSpPr>
        <p:grpSp>
          <p:nvGrpSpPr>
            <p:cNvPr id="145" name="Group 144"/>
            <p:cNvGrpSpPr/>
            <p:nvPr/>
          </p:nvGrpSpPr>
          <p:grpSpPr>
            <a:xfrm>
              <a:off x="905433" y="2595282"/>
              <a:ext cx="2358975" cy="179758"/>
              <a:chOff x="891986" y="2595282"/>
              <a:chExt cx="2358975" cy="179758"/>
            </a:xfrm>
          </p:grpSpPr>
          <p:sp>
            <p:nvSpPr>
              <p:cNvPr id="178" name="Oval 177"/>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79" name="Oval 178"/>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80" name="Oval 179"/>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81" name="Oval 180"/>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82" name="Oval 181"/>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83" name="Oval 182"/>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84" name="Oval 183"/>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46" name="Group 145"/>
            <p:cNvGrpSpPr/>
            <p:nvPr/>
          </p:nvGrpSpPr>
          <p:grpSpPr>
            <a:xfrm>
              <a:off x="905433" y="2903611"/>
              <a:ext cx="2358975" cy="179758"/>
              <a:chOff x="891986" y="2595282"/>
              <a:chExt cx="2358975" cy="179758"/>
            </a:xfrm>
          </p:grpSpPr>
          <p:sp>
            <p:nvSpPr>
              <p:cNvPr id="171" name="Oval 170"/>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72" name="Oval 171"/>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73" name="Oval 172"/>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74" name="Oval 173"/>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75" name="Oval 174"/>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76" name="Oval 175"/>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77" name="Oval 176"/>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47" name="Group 146"/>
            <p:cNvGrpSpPr/>
            <p:nvPr/>
          </p:nvGrpSpPr>
          <p:grpSpPr>
            <a:xfrm>
              <a:off x="905433" y="3205216"/>
              <a:ext cx="2358975" cy="179758"/>
              <a:chOff x="891986" y="2595282"/>
              <a:chExt cx="2358975" cy="179758"/>
            </a:xfrm>
          </p:grpSpPr>
          <p:sp>
            <p:nvSpPr>
              <p:cNvPr id="164" name="Oval 163"/>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65" name="Oval 164"/>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66" name="Oval 165"/>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67" name="Oval 166"/>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68" name="Oval 167"/>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69" name="Oval 168"/>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70" name="Oval 169"/>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48" name="Group 147"/>
            <p:cNvGrpSpPr/>
            <p:nvPr/>
          </p:nvGrpSpPr>
          <p:grpSpPr>
            <a:xfrm>
              <a:off x="905433" y="3500097"/>
              <a:ext cx="2358975" cy="179758"/>
              <a:chOff x="891986" y="2595282"/>
              <a:chExt cx="2358975" cy="179758"/>
            </a:xfrm>
          </p:grpSpPr>
          <p:sp>
            <p:nvSpPr>
              <p:cNvPr id="157" name="Oval 156"/>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58" name="Oval 157"/>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59" name="Oval 158"/>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60" name="Oval 159"/>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61" name="Oval 160"/>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62" name="Oval 161"/>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63" name="Oval 162"/>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nvGrpSpPr>
            <p:cNvPr id="149" name="Group 148"/>
            <p:cNvGrpSpPr/>
            <p:nvPr/>
          </p:nvGrpSpPr>
          <p:grpSpPr>
            <a:xfrm>
              <a:off x="905433" y="3810116"/>
              <a:ext cx="2358975" cy="179758"/>
              <a:chOff x="891986" y="2595282"/>
              <a:chExt cx="2358975" cy="179758"/>
            </a:xfrm>
          </p:grpSpPr>
          <p:sp>
            <p:nvSpPr>
              <p:cNvPr id="150" name="Oval 149"/>
              <p:cNvSpPr/>
              <p:nvPr/>
            </p:nvSpPr>
            <p:spPr>
              <a:xfrm>
                <a:off x="891986"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51" name="Oval 150"/>
              <p:cNvSpPr/>
              <p:nvPr/>
            </p:nvSpPr>
            <p:spPr>
              <a:xfrm>
                <a:off x="124842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52" name="Oval 151"/>
              <p:cNvSpPr/>
              <p:nvPr/>
            </p:nvSpPr>
            <p:spPr>
              <a:xfrm>
                <a:off x="161418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53" name="Oval 152"/>
              <p:cNvSpPr/>
              <p:nvPr/>
            </p:nvSpPr>
            <p:spPr>
              <a:xfrm>
                <a:off x="197994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54" name="Oval 153"/>
              <p:cNvSpPr/>
              <p:nvPr/>
            </p:nvSpPr>
            <p:spPr>
              <a:xfrm>
                <a:off x="2345705" y="2596896"/>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55" name="Oval 154"/>
              <p:cNvSpPr/>
              <p:nvPr/>
            </p:nvSpPr>
            <p:spPr>
              <a:xfrm>
                <a:off x="2711465" y="2600228"/>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sp>
            <p:nvSpPr>
              <p:cNvPr id="156" name="Oval 155"/>
              <p:cNvSpPr/>
              <p:nvPr/>
            </p:nvSpPr>
            <p:spPr>
              <a:xfrm>
                <a:off x="3077225" y="2595282"/>
                <a:ext cx="173736" cy="17481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1">
                  <a:latin typeface="Segoe UI" panose="020B0502040204020203" pitchFamily="34" charset="0"/>
                </a:endParaRPr>
              </a:p>
            </p:txBody>
          </p:sp>
        </p:grpSp>
      </p:grpSp>
      <p:grpSp>
        <p:nvGrpSpPr>
          <p:cNvPr id="349" name="Group 348" descr="Dashed lines"/>
          <p:cNvGrpSpPr/>
          <p:nvPr userDrawn="1"/>
        </p:nvGrpSpPr>
        <p:grpSpPr>
          <a:xfrm>
            <a:off x="896377" y="4239037"/>
            <a:ext cx="2384144" cy="2121587"/>
            <a:chOff x="6557963" y="2680139"/>
            <a:chExt cx="4795836" cy="3565213"/>
          </a:xfrm>
        </p:grpSpPr>
        <p:cxnSp>
          <p:nvCxnSpPr>
            <p:cNvPr id="350" name="Straight Connector 349"/>
            <p:cNvCxnSpPr/>
            <p:nvPr userDrawn="1"/>
          </p:nvCxnSpPr>
          <p:spPr>
            <a:xfrm>
              <a:off x="6557963" y="2680139"/>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userDrawn="1"/>
          </p:nvCxnSpPr>
          <p:spPr>
            <a:xfrm>
              <a:off x="6557963" y="3037491"/>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2" name="Straight Connector 351"/>
            <p:cNvCxnSpPr/>
            <p:nvPr userDrawn="1"/>
          </p:nvCxnSpPr>
          <p:spPr>
            <a:xfrm>
              <a:off x="6557963" y="339242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userDrawn="1"/>
          </p:nvCxnSpPr>
          <p:spPr>
            <a:xfrm>
              <a:off x="6557963" y="374904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userDrawn="1"/>
          </p:nvCxnSpPr>
          <p:spPr>
            <a:xfrm>
              <a:off x="6557963" y="410565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p:nvPr userDrawn="1"/>
          </p:nvCxnSpPr>
          <p:spPr>
            <a:xfrm>
              <a:off x="6557963" y="446227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6" name="Straight Connector 355"/>
            <p:cNvCxnSpPr/>
            <p:nvPr userDrawn="1"/>
          </p:nvCxnSpPr>
          <p:spPr>
            <a:xfrm>
              <a:off x="6557963" y="4818888"/>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a:xfrm>
              <a:off x="6557963" y="517550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userDrawn="1"/>
          </p:nvCxnSpPr>
          <p:spPr>
            <a:xfrm>
              <a:off x="6557963" y="553212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a:xfrm>
              <a:off x="6557963" y="588873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userDrawn="1"/>
          </p:nvCxnSpPr>
          <p:spPr>
            <a:xfrm>
              <a:off x="6557963" y="624535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62" name="Group 361" descr="Dashed lines"/>
          <p:cNvGrpSpPr/>
          <p:nvPr userDrawn="1"/>
        </p:nvGrpSpPr>
        <p:grpSpPr>
          <a:xfrm>
            <a:off x="3599840" y="4239037"/>
            <a:ext cx="2384144" cy="2121587"/>
            <a:chOff x="6557963" y="2680139"/>
            <a:chExt cx="4795836" cy="3565213"/>
          </a:xfrm>
        </p:grpSpPr>
        <p:cxnSp>
          <p:nvCxnSpPr>
            <p:cNvPr id="363" name="Straight Connector 362"/>
            <p:cNvCxnSpPr/>
            <p:nvPr userDrawn="1"/>
          </p:nvCxnSpPr>
          <p:spPr>
            <a:xfrm>
              <a:off x="6557963" y="2680139"/>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4" name="Straight Connector 363"/>
            <p:cNvCxnSpPr/>
            <p:nvPr userDrawn="1"/>
          </p:nvCxnSpPr>
          <p:spPr>
            <a:xfrm>
              <a:off x="6557963" y="3037491"/>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a:xfrm>
              <a:off x="6557963" y="339242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6" name="Straight Connector 365"/>
            <p:cNvCxnSpPr/>
            <p:nvPr userDrawn="1"/>
          </p:nvCxnSpPr>
          <p:spPr>
            <a:xfrm>
              <a:off x="6557963" y="374904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a:xfrm>
              <a:off x="6557963" y="410565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8" name="Straight Connector 367"/>
            <p:cNvCxnSpPr/>
            <p:nvPr userDrawn="1"/>
          </p:nvCxnSpPr>
          <p:spPr>
            <a:xfrm>
              <a:off x="6557963" y="446227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a:xfrm>
              <a:off x="6557963" y="4818888"/>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userDrawn="1"/>
          </p:nvCxnSpPr>
          <p:spPr>
            <a:xfrm>
              <a:off x="6557963" y="517550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a:xfrm>
              <a:off x="6557963" y="553212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userDrawn="1"/>
          </p:nvCxnSpPr>
          <p:spPr>
            <a:xfrm>
              <a:off x="6557963" y="588873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a:xfrm>
              <a:off x="6557963" y="624535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75" name="Group 374" descr="Dashed lines"/>
          <p:cNvGrpSpPr/>
          <p:nvPr userDrawn="1"/>
        </p:nvGrpSpPr>
        <p:grpSpPr>
          <a:xfrm>
            <a:off x="6298027" y="4239037"/>
            <a:ext cx="2384144" cy="2121587"/>
            <a:chOff x="6557963" y="2680139"/>
            <a:chExt cx="4795836" cy="3565213"/>
          </a:xfrm>
        </p:grpSpPr>
        <p:cxnSp>
          <p:nvCxnSpPr>
            <p:cNvPr id="376" name="Straight Connector 375"/>
            <p:cNvCxnSpPr/>
            <p:nvPr userDrawn="1"/>
          </p:nvCxnSpPr>
          <p:spPr>
            <a:xfrm>
              <a:off x="6557963" y="2680139"/>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a:xfrm>
              <a:off x="6557963" y="3037491"/>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8" name="Straight Connector 377"/>
            <p:cNvCxnSpPr/>
            <p:nvPr userDrawn="1"/>
          </p:nvCxnSpPr>
          <p:spPr>
            <a:xfrm>
              <a:off x="6557963" y="339242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9" name="Straight Connector 378"/>
            <p:cNvCxnSpPr/>
            <p:nvPr userDrawn="1"/>
          </p:nvCxnSpPr>
          <p:spPr>
            <a:xfrm>
              <a:off x="6557963" y="374904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0" name="Straight Connector 379"/>
            <p:cNvCxnSpPr/>
            <p:nvPr userDrawn="1"/>
          </p:nvCxnSpPr>
          <p:spPr>
            <a:xfrm>
              <a:off x="6557963" y="410565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1" name="Straight Connector 380"/>
            <p:cNvCxnSpPr/>
            <p:nvPr userDrawn="1"/>
          </p:nvCxnSpPr>
          <p:spPr>
            <a:xfrm>
              <a:off x="6557963" y="446227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2" name="Straight Connector 381"/>
            <p:cNvCxnSpPr/>
            <p:nvPr userDrawn="1"/>
          </p:nvCxnSpPr>
          <p:spPr>
            <a:xfrm>
              <a:off x="6557963" y="4818888"/>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userDrawn="1"/>
          </p:nvCxnSpPr>
          <p:spPr>
            <a:xfrm>
              <a:off x="6557963" y="517550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4" name="Straight Connector 383"/>
            <p:cNvCxnSpPr/>
            <p:nvPr userDrawn="1"/>
          </p:nvCxnSpPr>
          <p:spPr>
            <a:xfrm>
              <a:off x="6557963" y="553212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5" name="Straight Connector 384"/>
            <p:cNvCxnSpPr/>
            <p:nvPr userDrawn="1"/>
          </p:nvCxnSpPr>
          <p:spPr>
            <a:xfrm>
              <a:off x="6557963" y="588873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6" name="Straight Connector 385"/>
            <p:cNvCxnSpPr/>
            <p:nvPr userDrawn="1"/>
          </p:nvCxnSpPr>
          <p:spPr>
            <a:xfrm>
              <a:off x="6557963" y="624535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401" name="Group 400" descr="Dashed lines"/>
          <p:cNvGrpSpPr/>
          <p:nvPr userDrawn="1"/>
        </p:nvGrpSpPr>
        <p:grpSpPr>
          <a:xfrm>
            <a:off x="8996214" y="4232850"/>
            <a:ext cx="2384144" cy="2121587"/>
            <a:chOff x="6557963" y="2680139"/>
            <a:chExt cx="4795836" cy="3565213"/>
          </a:xfrm>
        </p:grpSpPr>
        <p:cxnSp>
          <p:nvCxnSpPr>
            <p:cNvPr id="402" name="Straight Connector 401"/>
            <p:cNvCxnSpPr/>
            <p:nvPr userDrawn="1"/>
          </p:nvCxnSpPr>
          <p:spPr>
            <a:xfrm>
              <a:off x="6557963" y="2680139"/>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userDrawn="1"/>
          </p:nvCxnSpPr>
          <p:spPr>
            <a:xfrm>
              <a:off x="6557963" y="3037491"/>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userDrawn="1"/>
          </p:nvCxnSpPr>
          <p:spPr>
            <a:xfrm>
              <a:off x="6557963" y="339242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5" name="Straight Connector 404"/>
            <p:cNvCxnSpPr/>
            <p:nvPr userDrawn="1"/>
          </p:nvCxnSpPr>
          <p:spPr>
            <a:xfrm>
              <a:off x="6557963" y="374904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p:nvPr userDrawn="1"/>
          </p:nvCxnSpPr>
          <p:spPr>
            <a:xfrm>
              <a:off x="6557963" y="410565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7" name="Straight Connector 406"/>
            <p:cNvCxnSpPr/>
            <p:nvPr userDrawn="1"/>
          </p:nvCxnSpPr>
          <p:spPr>
            <a:xfrm>
              <a:off x="6557963" y="446227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p:nvPr userDrawn="1"/>
          </p:nvCxnSpPr>
          <p:spPr>
            <a:xfrm>
              <a:off x="6557963" y="4818888"/>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9" name="Straight Connector 408"/>
            <p:cNvCxnSpPr/>
            <p:nvPr userDrawn="1"/>
          </p:nvCxnSpPr>
          <p:spPr>
            <a:xfrm>
              <a:off x="6557963" y="5175504"/>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p:nvPr userDrawn="1"/>
          </p:nvCxnSpPr>
          <p:spPr>
            <a:xfrm>
              <a:off x="6557963" y="5532120"/>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11" name="Straight Connector 410"/>
            <p:cNvCxnSpPr/>
            <p:nvPr userDrawn="1"/>
          </p:nvCxnSpPr>
          <p:spPr>
            <a:xfrm>
              <a:off x="6557963" y="5888736"/>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userDrawn="1"/>
          </p:nvCxnSpPr>
          <p:spPr>
            <a:xfrm>
              <a:off x="6557963" y="6245352"/>
              <a:ext cx="479583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361" name="Text Placeholder 360"/>
          <p:cNvSpPr>
            <a:spLocks noGrp="1"/>
          </p:cNvSpPr>
          <p:nvPr>
            <p:ph type="body" sz="quarter" idx="13" hasCustomPrompt="1"/>
          </p:nvPr>
        </p:nvSpPr>
        <p:spPr>
          <a:xfrm>
            <a:off x="844865" y="3983201"/>
            <a:ext cx="2487168" cy="2510024"/>
          </a:xfrm>
        </p:spPr>
        <p:txBody>
          <a:bodyPr rtlCol="0">
            <a:normAutofit/>
          </a:bodyPr>
          <a:lstStyle>
            <a:lvl1pPr marL="0" indent="0">
              <a:lnSpc>
                <a:spcPct val="100000"/>
              </a:lnSpc>
              <a:spcBef>
                <a:spcPts val="0"/>
              </a:spcBef>
              <a:buNone/>
              <a:defRPr sz="1400">
                <a:solidFill>
                  <a:schemeClr val="tx1">
                    <a:lumMod val="85000"/>
                    <a:lumOff val="15000"/>
                  </a:schemeClr>
                </a:solidFill>
                <a:latin typeface="Segoe UI" panose="020B0502040204020203" pitchFamily="34" charset="0"/>
              </a:defRPr>
            </a:lvl1pPr>
          </a:lstStyle>
          <a:p>
            <a:pPr lvl="0" rtl="0"/>
            <a:r>
              <a:rPr lang="en-GB" noProof="1"/>
              <a:t>Text</a:t>
            </a:r>
          </a:p>
        </p:txBody>
      </p:sp>
      <p:sp>
        <p:nvSpPr>
          <p:cNvPr id="374" name="Text Placeholder 360"/>
          <p:cNvSpPr>
            <a:spLocks noGrp="1"/>
          </p:cNvSpPr>
          <p:nvPr>
            <p:ph type="body" sz="quarter" idx="14" hasCustomPrompt="1"/>
          </p:nvPr>
        </p:nvSpPr>
        <p:spPr>
          <a:xfrm>
            <a:off x="3541662" y="3989388"/>
            <a:ext cx="2487168" cy="2510024"/>
          </a:xfrm>
        </p:spPr>
        <p:txBody>
          <a:bodyPr rtlCol="0">
            <a:normAutofit/>
          </a:bodyPr>
          <a:lstStyle>
            <a:lvl1pPr marL="0" indent="0">
              <a:lnSpc>
                <a:spcPct val="100000"/>
              </a:lnSpc>
              <a:spcBef>
                <a:spcPts val="0"/>
              </a:spcBef>
              <a:buNone/>
              <a:defRPr sz="1400">
                <a:solidFill>
                  <a:schemeClr val="tx1">
                    <a:lumMod val="85000"/>
                    <a:lumOff val="15000"/>
                  </a:schemeClr>
                </a:solidFill>
                <a:latin typeface="Segoe UI" panose="020B0502040204020203" pitchFamily="34" charset="0"/>
              </a:defRPr>
            </a:lvl1pPr>
          </a:lstStyle>
          <a:p>
            <a:pPr lvl="0" rtl="0"/>
            <a:r>
              <a:rPr lang="en-GB" noProof="1"/>
              <a:t>Text</a:t>
            </a:r>
          </a:p>
        </p:txBody>
      </p:sp>
      <p:sp>
        <p:nvSpPr>
          <p:cNvPr id="387" name="Text Placeholder 360"/>
          <p:cNvSpPr>
            <a:spLocks noGrp="1"/>
          </p:cNvSpPr>
          <p:nvPr>
            <p:ph type="body" sz="quarter" idx="15" hasCustomPrompt="1"/>
          </p:nvPr>
        </p:nvSpPr>
        <p:spPr>
          <a:xfrm>
            <a:off x="6239849" y="3989388"/>
            <a:ext cx="2487168" cy="2510024"/>
          </a:xfrm>
        </p:spPr>
        <p:txBody>
          <a:bodyPr rtlCol="0">
            <a:normAutofit/>
          </a:bodyPr>
          <a:lstStyle>
            <a:lvl1pPr marL="0" indent="0">
              <a:lnSpc>
                <a:spcPct val="100000"/>
              </a:lnSpc>
              <a:spcBef>
                <a:spcPts val="0"/>
              </a:spcBef>
              <a:buNone/>
              <a:defRPr sz="1400">
                <a:solidFill>
                  <a:schemeClr val="tx1">
                    <a:lumMod val="85000"/>
                    <a:lumOff val="15000"/>
                  </a:schemeClr>
                </a:solidFill>
                <a:latin typeface="Segoe UI" panose="020B0502040204020203" pitchFamily="34" charset="0"/>
              </a:defRPr>
            </a:lvl1pPr>
          </a:lstStyle>
          <a:p>
            <a:pPr lvl="0" rtl="0"/>
            <a:r>
              <a:rPr lang="en-GB" noProof="1"/>
              <a:t>Text</a:t>
            </a:r>
          </a:p>
        </p:txBody>
      </p:sp>
      <p:sp>
        <p:nvSpPr>
          <p:cNvPr id="413" name="Text Placeholder 360"/>
          <p:cNvSpPr>
            <a:spLocks noGrp="1"/>
          </p:cNvSpPr>
          <p:nvPr>
            <p:ph type="body" sz="quarter" idx="16" hasCustomPrompt="1"/>
          </p:nvPr>
        </p:nvSpPr>
        <p:spPr>
          <a:xfrm>
            <a:off x="8938036" y="3983201"/>
            <a:ext cx="2487168" cy="2510024"/>
          </a:xfrm>
        </p:spPr>
        <p:txBody>
          <a:bodyPr rtlCol="0">
            <a:normAutofit/>
          </a:bodyPr>
          <a:lstStyle>
            <a:lvl1pPr marL="0" indent="0">
              <a:lnSpc>
                <a:spcPct val="100000"/>
              </a:lnSpc>
              <a:spcBef>
                <a:spcPts val="0"/>
              </a:spcBef>
              <a:buNone/>
              <a:defRPr sz="1400">
                <a:solidFill>
                  <a:schemeClr val="tx1">
                    <a:lumMod val="85000"/>
                    <a:lumOff val="15000"/>
                  </a:schemeClr>
                </a:solidFill>
                <a:latin typeface="Segoe UI" panose="020B0502040204020203" pitchFamily="34" charset="0"/>
              </a:defRPr>
            </a:lvl1pPr>
          </a:lstStyle>
          <a:p>
            <a:pPr lvl="0" rtl="0"/>
            <a:r>
              <a:rPr lang="en-GB" noProof="1"/>
              <a:t>Text</a:t>
            </a:r>
          </a:p>
        </p:txBody>
      </p:sp>
    </p:spTree>
    <p:extLst>
      <p:ext uri="{BB962C8B-B14F-4D97-AF65-F5344CB8AC3E}">
        <p14:creationId xmlns:p14="http://schemas.microsoft.com/office/powerpoint/2010/main" val="173984892"/>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atin typeface="Century Gothic" panose="020B0502020202020204" pitchFamily="34" charset="0"/>
              </a:defRPr>
            </a:lvl1pPr>
          </a:lstStyle>
          <a:p>
            <a:pPr rtl="0"/>
            <a:r>
              <a:rPr lang="en-GB" noProof="1"/>
              <a:t>Click to edit Master title style</a:t>
            </a:r>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latin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1"/>
              <a:t>Click to edit Master text styles</a:t>
            </a:r>
          </a:p>
        </p:txBody>
      </p:sp>
      <p:sp>
        <p:nvSpPr>
          <p:cNvPr id="4" name="Date Placeholder 3"/>
          <p:cNvSpPr>
            <a:spLocks noGrp="1"/>
          </p:cNvSpPr>
          <p:nvPr>
            <p:ph type="dt" sz="half" idx="10"/>
          </p:nvPr>
        </p:nvSpPr>
        <p:spPr/>
        <p:txBody>
          <a:bodyPr rtlCol="0"/>
          <a:lstStyle>
            <a:lvl1pPr>
              <a:defRPr>
                <a:latin typeface="Segoe UI" panose="020B0502040204020203" pitchFamily="34" charset="0"/>
              </a:defRPr>
            </a:lvl1pPr>
          </a:lstStyle>
          <a:p>
            <a:fld id="{FB4CCA24-F28F-4DFB-ACBA-20B06965DA25}" type="datetime1">
              <a:rPr lang="en-GB" noProof="1" smtClean="0"/>
              <a:t>11/10/2024</a:t>
            </a:fld>
            <a:endParaRPr lang="en-GB" noProof="1"/>
          </a:p>
        </p:txBody>
      </p:sp>
      <p:sp>
        <p:nvSpPr>
          <p:cNvPr id="5" name="Footer Placeholder 4"/>
          <p:cNvSpPr>
            <a:spLocks noGrp="1"/>
          </p:cNvSpPr>
          <p:nvPr>
            <p:ph type="ftr" sz="quarter" idx="11"/>
          </p:nvPr>
        </p:nvSpPr>
        <p:spPr/>
        <p:txBody>
          <a:bodyPr rtlCol="0"/>
          <a:lstStyle>
            <a:lvl1pPr>
              <a:defRPr>
                <a:latin typeface="Segoe UI" panose="020B0502040204020203" pitchFamily="34" charset="0"/>
              </a:defRPr>
            </a:lvl1pPr>
          </a:lstStyle>
          <a:p>
            <a:endParaRPr lang="en-GB" noProof="1"/>
          </a:p>
        </p:txBody>
      </p:sp>
      <p:sp>
        <p:nvSpPr>
          <p:cNvPr id="6" name="Slide Number Placeholder 5"/>
          <p:cNvSpPr>
            <a:spLocks noGrp="1"/>
          </p:cNvSpPr>
          <p:nvPr>
            <p:ph type="sldNum" sz="quarter" idx="12"/>
          </p:nvPr>
        </p:nvSpPr>
        <p:spPr/>
        <p:txBody>
          <a:bodyPr rtlCol="0"/>
          <a:lstStyle>
            <a:lvl1pPr>
              <a:defRPr>
                <a:latin typeface="Segoe UI" panose="020B0502040204020203" pitchFamily="34" charset="0"/>
              </a:defRPr>
            </a:lvl1pPr>
          </a:lstStyle>
          <a:p>
            <a:fld id="{632BDE3A-8A5F-47C4-AA75-58FC1EB2D383}" type="slidenum">
              <a:rPr lang="en-GB" noProof="1" dirty="0" smtClean="0"/>
              <a:pPr/>
              <a:t>‹#›</a:t>
            </a:fld>
            <a:endParaRPr lang="en-GB" noProof="1"/>
          </a:p>
        </p:txBody>
      </p:sp>
    </p:spTree>
    <p:extLst>
      <p:ext uri="{BB962C8B-B14F-4D97-AF65-F5344CB8AC3E}">
        <p14:creationId xmlns:p14="http://schemas.microsoft.com/office/powerpoint/2010/main" val="2292670833"/>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lvl1pPr>
              <a:defRPr>
                <a:latin typeface="Century Gothic" panose="020B0502020202020204" pitchFamily="34" charset="0"/>
              </a:defRPr>
            </a:lvl1pPr>
          </a:lstStyle>
          <a:p>
            <a:pPr rtl="0"/>
            <a:r>
              <a:rPr lang="en-GB" noProof="1"/>
              <a:t>Click to edit Master title style</a:t>
            </a:r>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atin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1"/>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lvl1pPr>
              <a:defRPr>
                <a:latin typeface="Segoe UI" panose="020B0502040204020203" pitchFamily="34" charset="0"/>
              </a:defRPr>
            </a:lvl1pPr>
            <a:lvl2pPr>
              <a:defRPr>
                <a:latin typeface="Segoe UI" panose="020B0502040204020203" pitchFamily="34" charset="0"/>
              </a:defRPr>
            </a:lvl2pPr>
            <a:lvl3pPr>
              <a:defRPr>
                <a:latin typeface="Segoe UI" panose="020B0502040204020203" pitchFamily="34" charset="0"/>
              </a:defRPr>
            </a:lvl3pPr>
            <a:lvl4pPr>
              <a:defRPr>
                <a:latin typeface="Segoe UI" panose="020B0502040204020203" pitchFamily="34" charset="0"/>
              </a:defRPr>
            </a:lvl4pPr>
            <a:lvl5pPr>
              <a:defRPr>
                <a:latin typeface="Segoe UI" panose="020B0502040204020203" pitchFamily="34" charset="0"/>
              </a:defRPr>
            </a:lvl5pPr>
          </a:lstStyle>
          <a:p>
            <a:pPr lvl="0" rtl="0"/>
            <a:r>
              <a:rPr lang="en-GB" noProof="1"/>
              <a:t>Click to edit Master text styles</a:t>
            </a:r>
          </a:p>
          <a:p>
            <a:pPr lvl="1" rtl="0"/>
            <a:r>
              <a:rPr lang="en-GB" noProof="1"/>
              <a:t>Second level</a:t>
            </a:r>
          </a:p>
          <a:p>
            <a:pPr lvl="2" rtl="0"/>
            <a:r>
              <a:rPr lang="en-GB" noProof="1"/>
              <a:t>Third level</a:t>
            </a:r>
          </a:p>
          <a:p>
            <a:pPr lvl="3" rtl="0"/>
            <a:r>
              <a:rPr lang="en-GB" noProof="1"/>
              <a:t>Fourth level</a:t>
            </a:r>
          </a:p>
          <a:p>
            <a:pPr lvl="4" rtl="0"/>
            <a:r>
              <a:rPr lang="en-GB" noProof="1"/>
              <a:t>Fifth level</a:t>
            </a:r>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atin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1"/>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lvl1pPr>
              <a:defRPr>
                <a:latin typeface="Segoe UI" panose="020B0502040204020203" pitchFamily="34" charset="0"/>
              </a:defRPr>
            </a:lvl1pPr>
            <a:lvl2pPr>
              <a:defRPr>
                <a:latin typeface="Segoe UI" panose="020B0502040204020203" pitchFamily="34" charset="0"/>
              </a:defRPr>
            </a:lvl2pPr>
            <a:lvl3pPr>
              <a:defRPr>
                <a:latin typeface="Segoe UI" panose="020B0502040204020203" pitchFamily="34" charset="0"/>
              </a:defRPr>
            </a:lvl3pPr>
            <a:lvl4pPr>
              <a:defRPr>
                <a:latin typeface="Segoe UI" panose="020B0502040204020203" pitchFamily="34" charset="0"/>
              </a:defRPr>
            </a:lvl4pPr>
            <a:lvl5pPr>
              <a:defRPr>
                <a:latin typeface="Segoe UI" panose="020B0502040204020203" pitchFamily="34" charset="0"/>
              </a:defRPr>
            </a:lvl5pPr>
          </a:lstStyle>
          <a:p>
            <a:pPr lvl="0" rtl="0"/>
            <a:r>
              <a:rPr lang="en-GB" noProof="1"/>
              <a:t>Click to edit Master text styles</a:t>
            </a:r>
          </a:p>
          <a:p>
            <a:pPr lvl="1" rtl="0"/>
            <a:r>
              <a:rPr lang="en-GB" noProof="1"/>
              <a:t>Second level</a:t>
            </a:r>
          </a:p>
          <a:p>
            <a:pPr lvl="2" rtl="0"/>
            <a:r>
              <a:rPr lang="en-GB" noProof="1"/>
              <a:t>Third level</a:t>
            </a:r>
          </a:p>
          <a:p>
            <a:pPr lvl="3" rtl="0"/>
            <a:r>
              <a:rPr lang="en-GB" noProof="1"/>
              <a:t>Fourth level</a:t>
            </a:r>
          </a:p>
          <a:p>
            <a:pPr lvl="4" rtl="0"/>
            <a:r>
              <a:rPr lang="en-GB" noProof="1"/>
              <a:t>Fifth level</a:t>
            </a:r>
          </a:p>
        </p:txBody>
      </p:sp>
      <p:sp>
        <p:nvSpPr>
          <p:cNvPr id="7" name="Date Placeholder 6"/>
          <p:cNvSpPr>
            <a:spLocks noGrp="1"/>
          </p:cNvSpPr>
          <p:nvPr>
            <p:ph type="dt" sz="half" idx="10"/>
          </p:nvPr>
        </p:nvSpPr>
        <p:spPr/>
        <p:txBody>
          <a:bodyPr rtlCol="0"/>
          <a:lstStyle>
            <a:lvl1pPr>
              <a:defRPr>
                <a:latin typeface="Segoe UI" panose="020B0502040204020203" pitchFamily="34" charset="0"/>
              </a:defRPr>
            </a:lvl1pPr>
          </a:lstStyle>
          <a:p>
            <a:fld id="{D2DB317B-B1D9-4083-B347-E0B5380E0224}" type="datetime1">
              <a:rPr lang="en-GB" noProof="1" smtClean="0"/>
              <a:t>11/10/2024</a:t>
            </a:fld>
            <a:endParaRPr lang="en-GB" noProof="1"/>
          </a:p>
        </p:txBody>
      </p:sp>
      <p:sp>
        <p:nvSpPr>
          <p:cNvPr id="8" name="Footer Placeholder 7"/>
          <p:cNvSpPr>
            <a:spLocks noGrp="1"/>
          </p:cNvSpPr>
          <p:nvPr>
            <p:ph type="ftr" sz="quarter" idx="11"/>
          </p:nvPr>
        </p:nvSpPr>
        <p:spPr/>
        <p:txBody>
          <a:bodyPr rtlCol="0"/>
          <a:lstStyle>
            <a:lvl1pPr>
              <a:defRPr>
                <a:latin typeface="Segoe UI" panose="020B0502040204020203" pitchFamily="34" charset="0"/>
              </a:defRPr>
            </a:lvl1pPr>
          </a:lstStyle>
          <a:p>
            <a:endParaRPr lang="en-GB" noProof="1"/>
          </a:p>
        </p:txBody>
      </p:sp>
      <p:sp>
        <p:nvSpPr>
          <p:cNvPr id="9" name="Slide Number Placeholder 8"/>
          <p:cNvSpPr>
            <a:spLocks noGrp="1"/>
          </p:cNvSpPr>
          <p:nvPr>
            <p:ph type="sldNum" sz="quarter" idx="12"/>
          </p:nvPr>
        </p:nvSpPr>
        <p:spPr/>
        <p:txBody>
          <a:bodyPr rtlCol="0"/>
          <a:lstStyle>
            <a:lvl1pPr>
              <a:defRPr>
                <a:latin typeface="Segoe UI" panose="020B0502040204020203" pitchFamily="34" charset="0"/>
              </a:defRPr>
            </a:lvl1pPr>
          </a:lstStyle>
          <a:p>
            <a:fld id="{632BDE3A-8A5F-47C4-AA75-58FC1EB2D383}" type="slidenum">
              <a:rPr lang="en-GB" noProof="1" dirty="0" smtClean="0"/>
              <a:pPr/>
              <a:t>‹#›</a:t>
            </a:fld>
            <a:endParaRPr lang="en-GB" noProof="1"/>
          </a:p>
        </p:txBody>
      </p:sp>
    </p:spTree>
    <p:extLst>
      <p:ext uri="{BB962C8B-B14F-4D97-AF65-F5344CB8AC3E}">
        <p14:creationId xmlns:p14="http://schemas.microsoft.com/office/powerpoint/2010/main" val="3714509906"/>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atin typeface="Century Gothic" panose="020B0502020202020204" pitchFamily="34" charset="0"/>
              </a:defRPr>
            </a:lvl1pPr>
          </a:lstStyle>
          <a:p>
            <a:pPr rtl="0"/>
            <a:r>
              <a:rPr lang="en-GB" noProof="1"/>
              <a:t>Click to edit Master title style</a:t>
            </a:r>
          </a:p>
        </p:txBody>
      </p:sp>
      <p:sp>
        <p:nvSpPr>
          <p:cNvPr id="3" name="Date Placeholder 2"/>
          <p:cNvSpPr>
            <a:spLocks noGrp="1"/>
          </p:cNvSpPr>
          <p:nvPr>
            <p:ph type="dt" sz="half" idx="10"/>
          </p:nvPr>
        </p:nvSpPr>
        <p:spPr/>
        <p:txBody>
          <a:bodyPr rtlCol="0"/>
          <a:lstStyle>
            <a:lvl1pPr>
              <a:defRPr>
                <a:latin typeface="Segoe UI" panose="020B0502040204020203" pitchFamily="34" charset="0"/>
              </a:defRPr>
            </a:lvl1pPr>
          </a:lstStyle>
          <a:p>
            <a:fld id="{3F727CC4-9C4A-4A06-97E6-265BF1C59C74}" type="datetime1">
              <a:rPr lang="en-GB" noProof="1" smtClean="0"/>
              <a:t>11/10/2024</a:t>
            </a:fld>
            <a:endParaRPr lang="en-GB" noProof="1"/>
          </a:p>
        </p:txBody>
      </p:sp>
      <p:sp>
        <p:nvSpPr>
          <p:cNvPr id="4" name="Footer Placeholder 3"/>
          <p:cNvSpPr>
            <a:spLocks noGrp="1"/>
          </p:cNvSpPr>
          <p:nvPr>
            <p:ph type="ftr" sz="quarter" idx="11"/>
          </p:nvPr>
        </p:nvSpPr>
        <p:spPr/>
        <p:txBody>
          <a:bodyPr rtlCol="0"/>
          <a:lstStyle>
            <a:lvl1pPr>
              <a:defRPr>
                <a:latin typeface="Segoe UI" panose="020B0502040204020203" pitchFamily="34" charset="0"/>
              </a:defRPr>
            </a:lvl1pPr>
          </a:lstStyle>
          <a:p>
            <a:endParaRPr lang="en-GB" noProof="1"/>
          </a:p>
        </p:txBody>
      </p:sp>
      <p:sp>
        <p:nvSpPr>
          <p:cNvPr id="5" name="Slide Number Placeholder 4"/>
          <p:cNvSpPr>
            <a:spLocks noGrp="1"/>
          </p:cNvSpPr>
          <p:nvPr>
            <p:ph type="sldNum" sz="quarter" idx="12"/>
          </p:nvPr>
        </p:nvSpPr>
        <p:spPr/>
        <p:txBody>
          <a:bodyPr rtlCol="0"/>
          <a:lstStyle>
            <a:lvl1pPr>
              <a:defRPr>
                <a:latin typeface="Segoe UI" panose="020B0502040204020203" pitchFamily="34" charset="0"/>
              </a:defRPr>
            </a:lvl1pPr>
          </a:lstStyle>
          <a:p>
            <a:fld id="{632BDE3A-8A5F-47C4-AA75-58FC1EB2D383}" type="slidenum">
              <a:rPr lang="en-GB" noProof="1" dirty="0" smtClean="0"/>
              <a:pPr/>
              <a:t>‹#›</a:t>
            </a:fld>
            <a:endParaRPr lang="en-GB" noProof="1"/>
          </a:p>
        </p:txBody>
      </p:sp>
    </p:spTree>
    <p:extLst>
      <p:ext uri="{BB962C8B-B14F-4D97-AF65-F5344CB8AC3E}">
        <p14:creationId xmlns:p14="http://schemas.microsoft.com/office/powerpoint/2010/main" val="313918185"/>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lvl1pPr>
              <a:defRPr>
                <a:latin typeface="Segoe UI" panose="020B0502040204020203" pitchFamily="34" charset="0"/>
              </a:defRPr>
            </a:lvl1pPr>
          </a:lstStyle>
          <a:p>
            <a:fld id="{685EA141-A760-4C74-84DD-63523022630B}" type="datetime1">
              <a:rPr lang="en-GB" noProof="1" smtClean="0"/>
              <a:t>11/10/2024</a:t>
            </a:fld>
            <a:endParaRPr lang="en-GB" noProof="1"/>
          </a:p>
        </p:txBody>
      </p:sp>
      <p:sp>
        <p:nvSpPr>
          <p:cNvPr id="3" name="Footer Placeholder 2"/>
          <p:cNvSpPr>
            <a:spLocks noGrp="1"/>
          </p:cNvSpPr>
          <p:nvPr>
            <p:ph type="ftr" sz="quarter" idx="11"/>
          </p:nvPr>
        </p:nvSpPr>
        <p:spPr/>
        <p:txBody>
          <a:bodyPr rtlCol="0"/>
          <a:lstStyle>
            <a:lvl1pPr>
              <a:defRPr>
                <a:latin typeface="Segoe UI" panose="020B0502040204020203" pitchFamily="34" charset="0"/>
              </a:defRPr>
            </a:lvl1pPr>
          </a:lstStyle>
          <a:p>
            <a:endParaRPr lang="en-GB" noProof="1"/>
          </a:p>
        </p:txBody>
      </p:sp>
      <p:sp>
        <p:nvSpPr>
          <p:cNvPr id="4" name="Slide Number Placeholder 3"/>
          <p:cNvSpPr>
            <a:spLocks noGrp="1"/>
          </p:cNvSpPr>
          <p:nvPr>
            <p:ph type="sldNum" sz="quarter" idx="12"/>
          </p:nvPr>
        </p:nvSpPr>
        <p:spPr/>
        <p:txBody>
          <a:bodyPr rtlCol="0"/>
          <a:lstStyle>
            <a:lvl1pPr>
              <a:defRPr>
                <a:latin typeface="Segoe UI" panose="020B0502040204020203" pitchFamily="34" charset="0"/>
              </a:defRPr>
            </a:lvl1pPr>
          </a:lstStyle>
          <a:p>
            <a:fld id="{632BDE3A-8A5F-47C4-AA75-58FC1EB2D383}" type="slidenum">
              <a:rPr lang="en-GB" noProof="1" dirty="0" smtClean="0"/>
              <a:pPr/>
              <a:t>‹#›</a:t>
            </a:fld>
            <a:endParaRPr lang="en-GB" noProof="1"/>
          </a:p>
        </p:txBody>
      </p:sp>
    </p:spTree>
    <p:extLst>
      <p:ext uri="{BB962C8B-B14F-4D97-AF65-F5344CB8AC3E}">
        <p14:creationId xmlns:p14="http://schemas.microsoft.com/office/powerpoint/2010/main" val="3428871941"/>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noProof="1"/>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noProof="1"/>
              <a:t>Click to edit Master text styles</a:t>
            </a:r>
          </a:p>
          <a:p>
            <a:pPr lvl="1" rtl="0"/>
            <a:r>
              <a:rPr lang="en-GB" noProof="1"/>
              <a:t>Second level</a:t>
            </a:r>
          </a:p>
          <a:p>
            <a:pPr lvl="2" rtl="0"/>
            <a:r>
              <a:rPr lang="en-GB" noProof="1"/>
              <a:t>Third level</a:t>
            </a:r>
          </a:p>
          <a:p>
            <a:pPr lvl="3" rtl="0"/>
            <a:r>
              <a:rPr lang="en-GB" noProof="1"/>
              <a:t>Fourth level</a:t>
            </a:r>
          </a:p>
          <a:p>
            <a:pPr lvl="4" rtl="0"/>
            <a:r>
              <a:rPr lang="en-GB" noProof="1"/>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Segoe UI" panose="020B0502040204020203" pitchFamily="34" charset="0"/>
              </a:defRPr>
            </a:lvl1pPr>
          </a:lstStyle>
          <a:p>
            <a:fld id="{48B2E4B1-B790-4098-9986-6C460FC1B655}" type="datetime1">
              <a:rPr lang="en-GB" noProof="1" smtClean="0"/>
              <a:t>11/10/2024</a:t>
            </a:fld>
            <a:endParaRPr lang="en-GB" noProof="1"/>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Segoe UI" panose="020B0502040204020203" pitchFamily="34" charset="0"/>
              </a:defRPr>
            </a:lvl1pPr>
          </a:lstStyle>
          <a:p>
            <a:endParaRPr lang="en-GB" noProof="1"/>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Segoe UI" panose="020B0502040204020203" pitchFamily="34" charset="0"/>
              </a:defRPr>
            </a:lvl1pPr>
          </a:lstStyle>
          <a:p>
            <a:fld id="{632BDE3A-8A5F-47C4-AA75-58FC1EB2D383}" type="slidenum">
              <a:rPr lang="en-GB" noProof="1" dirty="0" smtClean="0"/>
              <a:pPr/>
              <a:t>‹#›</a:t>
            </a:fld>
            <a:endParaRPr lang="en-GB" noProof="1"/>
          </a:p>
        </p:txBody>
      </p:sp>
    </p:spTree>
    <p:extLst>
      <p:ext uri="{BB962C8B-B14F-4D97-AF65-F5344CB8AC3E}">
        <p14:creationId xmlns:p14="http://schemas.microsoft.com/office/powerpoint/2010/main" val="9718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60" r:id="rId4"/>
    <p:sldLayoutId id="2147483661" r:id="rId5"/>
    <p:sldLayoutId id="2147483651" r:id="rId6"/>
    <p:sldLayoutId id="2147483653" r:id="rId7"/>
    <p:sldLayoutId id="2147483654" r:id="rId8"/>
    <p:sldLayoutId id="2147483655" r:id="rId9"/>
    <p:sldLayoutId id="2147483656" r:id="rId10"/>
    <p:sldLayoutId id="2147483657" r:id="rId11"/>
    <p:sldLayoutId id="2147483658" r:id="rId12"/>
    <p:sldLayoutId id="2147483659" r:id="rId13"/>
  </p:sldLayoutIdLst>
  <p:transition spd="slow">
    <p:push dir="u"/>
  </p:transition>
  <p:hf sldNum="0" hdr="0" ftr="0" dt="0"/>
  <p:txStyles>
    <p:titleStyle>
      <a:lvl1pPr algn="l" defTabSz="914400" rtl="0" eaLnBrk="1" latinLnBrk="0" hangingPunct="1">
        <a:lnSpc>
          <a:spcPct val="90000"/>
        </a:lnSpc>
        <a:spcBef>
          <a:spcPct val="0"/>
        </a:spcBef>
        <a:buNone/>
        <a:defRPr sz="4000" kern="1200">
          <a:solidFill>
            <a:schemeClr val="tx1">
              <a:lumMod val="85000"/>
              <a:lumOff val="15000"/>
            </a:schemeClr>
          </a:solidFill>
          <a:latin typeface="Century Gothic" panose="020B0502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75420" y="2493085"/>
            <a:ext cx="5272534" cy="2033753"/>
          </a:xfrm>
        </p:spPr>
        <p:txBody>
          <a:bodyPr rtlCol="0">
            <a:normAutofit/>
          </a:bodyPr>
          <a:lstStyle/>
          <a:p>
            <a:pPr rtl="0"/>
            <a:r>
              <a:rPr lang="en-GB" i="0" dirty="0">
                <a:solidFill>
                  <a:srgbClr val="0A1222"/>
                </a:solidFill>
                <a:effectLst/>
                <a:highlight>
                  <a:srgbClr val="FAFAFA"/>
                </a:highlight>
                <a:latin typeface="+mj-lt"/>
              </a:rPr>
              <a:t>Predicting Sleep Disorders</a:t>
            </a:r>
            <a:endParaRPr lang="en-GB" noProof="1">
              <a:latin typeface="+mj-lt"/>
            </a:endParaRPr>
          </a:p>
        </p:txBody>
      </p:sp>
      <p:sp>
        <p:nvSpPr>
          <p:cNvPr id="7" name="Subtitle 6"/>
          <p:cNvSpPr>
            <a:spLocks noGrp="1"/>
          </p:cNvSpPr>
          <p:nvPr>
            <p:ph type="subTitle" idx="1"/>
          </p:nvPr>
        </p:nvSpPr>
        <p:spPr/>
        <p:txBody>
          <a:bodyPr rtlCol="0"/>
          <a:lstStyle/>
          <a:p>
            <a:pPr rtl="0"/>
            <a:r>
              <a:rPr lang="en-GB" i="0" dirty="0">
                <a:solidFill>
                  <a:srgbClr val="0A1222"/>
                </a:solidFill>
                <a:effectLst/>
                <a:highlight>
                  <a:srgbClr val="FAFAFA"/>
                </a:highlight>
                <a:latin typeface="+mn-lt"/>
              </a:rPr>
              <a:t>Impact of Lifestyle and Cardiovascular Health</a:t>
            </a:r>
            <a:endParaRPr lang="en-GB" noProof="1">
              <a:latin typeface="+mn-lt"/>
            </a:endParaRPr>
          </a:p>
        </p:txBody>
      </p:sp>
      <p:sp>
        <p:nvSpPr>
          <p:cNvPr id="3" name="TextBox 2">
            <a:extLst>
              <a:ext uri="{FF2B5EF4-FFF2-40B4-BE49-F238E27FC236}">
                <a16:creationId xmlns:a16="http://schemas.microsoft.com/office/drawing/2014/main" id="{CF5DEDD1-6068-200C-4038-8F2278F84785}"/>
              </a:ext>
            </a:extLst>
          </p:cNvPr>
          <p:cNvSpPr txBox="1"/>
          <p:nvPr/>
        </p:nvSpPr>
        <p:spPr>
          <a:xfrm>
            <a:off x="9383676" y="5913120"/>
            <a:ext cx="1994264" cy="369332"/>
          </a:xfrm>
          <a:prstGeom prst="rect">
            <a:avLst/>
          </a:prstGeom>
          <a:noFill/>
        </p:spPr>
        <p:txBody>
          <a:bodyPr wrap="square" rtlCol="0">
            <a:spAutoFit/>
          </a:bodyPr>
          <a:lstStyle/>
          <a:p>
            <a:r>
              <a:rPr lang="en-US" dirty="0"/>
              <a:t>- Vishal Prasanna</a:t>
            </a:r>
          </a:p>
        </p:txBody>
      </p:sp>
    </p:spTree>
    <p:extLst>
      <p:ext uri="{BB962C8B-B14F-4D97-AF65-F5344CB8AC3E}">
        <p14:creationId xmlns:p14="http://schemas.microsoft.com/office/powerpoint/2010/main" val="34197708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D6480-B7A4-07DA-C9CF-DD4A950DAF47}"/>
              </a:ext>
            </a:extLst>
          </p:cNvPr>
          <p:cNvSpPr>
            <a:spLocks noGrp="1"/>
          </p:cNvSpPr>
          <p:nvPr>
            <p:ph type="title"/>
          </p:nvPr>
        </p:nvSpPr>
        <p:spPr/>
        <p:txBody>
          <a:bodyPr/>
          <a:lstStyle/>
          <a:p>
            <a:r>
              <a:rPr lang="en-US" dirty="0"/>
              <a:t>Interpretation</a:t>
            </a:r>
          </a:p>
        </p:txBody>
      </p:sp>
      <p:sp>
        <p:nvSpPr>
          <p:cNvPr id="3" name="Content Placeholder 2">
            <a:extLst>
              <a:ext uri="{FF2B5EF4-FFF2-40B4-BE49-F238E27FC236}">
                <a16:creationId xmlns:a16="http://schemas.microsoft.com/office/drawing/2014/main" id="{5DB943D9-297E-5FD0-E654-1D68B4DB1202}"/>
              </a:ext>
            </a:extLst>
          </p:cNvPr>
          <p:cNvSpPr>
            <a:spLocks noGrp="1"/>
          </p:cNvSpPr>
          <p:nvPr>
            <p:ph idx="1"/>
          </p:nvPr>
        </p:nvSpPr>
        <p:spPr>
          <a:xfrm>
            <a:off x="838201" y="2727433"/>
            <a:ext cx="5714999" cy="2585545"/>
          </a:xfrm>
        </p:spPr>
        <p:txBody>
          <a:bodyPr/>
          <a:lstStyle/>
          <a:p>
            <a:pPr marL="285750" indent="-285750">
              <a:buFont typeface="Arial" panose="020B0604020202020204" pitchFamily="34" charset="0"/>
              <a:buChar char="•"/>
            </a:pPr>
            <a:r>
              <a:rPr lang="en-US" dirty="0"/>
              <a:t>Blood Pressure</a:t>
            </a:r>
          </a:p>
          <a:p>
            <a:pPr marL="285750" indent="-285750">
              <a:buFont typeface="Arial" panose="020B0604020202020204" pitchFamily="34" charset="0"/>
              <a:buChar char="•"/>
            </a:pPr>
            <a:r>
              <a:rPr lang="en-US" dirty="0"/>
              <a:t>Teacher, Salesperson, Nurse, Accountant</a:t>
            </a:r>
          </a:p>
          <a:p>
            <a:pPr marL="285750" indent="-285750">
              <a:buFont typeface="Arial" panose="020B0604020202020204" pitchFamily="34" charset="0"/>
              <a:buChar char="•"/>
            </a:pPr>
            <a:r>
              <a:rPr lang="en-US" dirty="0"/>
              <a:t>Lower Physical Activities </a:t>
            </a:r>
          </a:p>
          <a:p>
            <a:pPr marL="285750" indent="-285750">
              <a:buFont typeface="Arial" panose="020B0604020202020204" pitchFamily="34" charset="0"/>
              <a:buChar char="•"/>
            </a:pPr>
            <a:r>
              <a:rPr lang="en-US" dirty="0"/>
              <a:t>More Stress Level</a:t>
            </a:r>
          </a:p>
        </p:txBody>
      </p:sp>
      <p:pic>
        <p:nvPicPr>
          <p:cNvPr id="3074" name="Picture 2" descr="How to Support your Data Interpretations - We All Count">
            <a:extLst>
              <a:ext uri="{FF2B5EF4-FFF2-40B4-BE49-F238E27FC236}">
                <a16:creationId xmlns:a16="http://schemas.microsoft.com/office/drawing/2014/main" id="{8B1765CB-A749-CA50-72BA-3F6F36F800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27371" y="2315910"/>
            <a:ext cx="5105400" cy="3190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18113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154A7-5EDB-F115-84BC-D2723614A609}"/>
              </a:ext>
            </a:extLst>
          </p:cNvPr>
          <p:cNvSpPr>
            <a:spLocks noGrp="1"/>
          </p:cNvSpPr>
          <p:nvPr>
            <p:ph type="title"/>
          </p:nvPr>
        </p:nvSpPr>
        <p:spPr/>
        <p:txBody>
          <a:bodyPr/>
          <a:lstStyle/>
          <a:p>
            <a:r>
              <a:rPr lang="en-US" dirty="0"/>
              <a:t>Potential Uses</a:t>
            </a:r>
          </a:p>
        </p:txBody>
      </p:sp>
      <p:sp>
        <p:nvSpPr>
          <p:cNvPr id="3" name="Content Placeholder 2">
            <a:extLst>
              <a:ext uri="{FF2B5EF4-FFF2-40B4-BE49-F238E27FC236}">
                <a16:creationId xmlns:a16="http://schemas.microsoft.com/office/drawing/2014/main" id="{95287F32-A65B-CFB1-142C-FADBC20ADADC}"/>
              </a:ext>
            </a:extLst>
          </p:cNvPr>
          <p:cNvSpPr>
            <a:spLocks noGrp="1"/>
          </p:cNvSpPr>
          <p:nvPr>
            <p:ph idx="1"/>
          </p:nvPr>
        </p:nvSpPr>
        <p:spPr/>
        <p:txBody>
          <a:bodyPr/>
          <a:lstStyle/>
          <a:p>
            <a:pPr marL="285750" indent="-285750">
              <a:buFont typeface="Arial" panose="020B0604020202020204" pitchFamily="34" charset="0"/>
              <a:buChar char="•"/>
            </a:pPr>
            <a:r>
              <a:rPr lang="en-GB" dirty="0"/>
              <a:t>Develop targeted wellness programs focused on stress management for the specific groups</a:t>
            </a:r>
          </a:p>
          <a:p>
            <a:pPr marL="285750" indent="-285750">
              <a:buFont typeface="Arial" panose="020B0604020202020204" pitchFamily="34" charset="0"/>
              <a:buChar char="•"/>
            </a:pPr>
            <a:r>
              <a:rPr lang="en-GB" dirty="0"/>
              <a:t>Implement awareness initiatives to highlight the importance of physical activity and stress reduction for employees in high-stress jobs.</a:t>
            </a:r>
          </a:p>
          <a:p>
            <a:pPr marL="285750" indent="-285750">
              <a:buFont typeface="Arial" panose="020B0604020202020204" pitchFamily="34" charset="0"/>
              <a:buChar char="•"/>
            </a:pPr>
            <a:r>
              <a:rPr lang="en-GB" dirty="0"/>
              <a:t>Advocate for workplace policies that promote healthier environments</a:t>
            </a:r>
            <a:endParaRPr lang="en-US" dirty="0"/>
          </a:p>
        </p:txBody>
      </p:sp>
      <p:pic>
        <p:nvPicPr>
          <p:cNvPr id="4098" name="Picture 2" descr="9 ways to reduce your mobile data usage and save money – CREDO Mobile Blog">
            <a:extLst>
              <a:ext uri="{FF2B5EF4-FFF2-40B4-BE49-F238E27FC236}">
                <a16:creationId xmlns:a16="http://schemas.microsoft.com/office/drawing/2014/main" id="{F0EBE4AF-E98E-12E9-FC27-80681EBF62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4640" y="2727433"/>
            <a:ext cx="3943895" cy="2585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0680025"/>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erson walking up stairs with sheep in the background&#10;&#10;Description automatically generated">
            <a:extLst>
              <a:ext uri="{FF2B5EF4-FFF2-40B4-BE49-F238E27FC236}">
                <a16:creationId xmlns:a16="http://schemas.microsoft.com/office/drawing/2014/main" id="{B41728B0-D199-FEB5-505C-1023B6251E2B}"/>
              </a:ext>
            </a:extLst>
          </p:cNvPr>
          <p:cNvPicPr>
            <a:picLocks noChangeAspect="1"/>
          </p:cNvPicPr>
          <p:nvPr/>
        </p:nvPicPr>
        <p:blipFill>
          <a:blip r:embed="rId2"/>
          <a:stretch>
            <a:fillRect/>
          </a:stretch>
        </p:blipFill>
        <p:spPr>
          <a:xfrm>
            <a:off x="2924175" y="68263"/>
            <a:ext cx="6343650" cy="6343650"/>
          </a:xfrm>
          <a:prstGeom prst="rect">
            <a:avLst/>
          </a:prstGeom>
          <a:noFill/>
        </p:spPr>
      </p:pic>
    </p:spTree>
    <p:extLst>
      <p:ext uri="{BB962C8B-B14F-4D97-AF65-F5344CB8AC3E}">
        <p14:creationId xmlns:p14="http://schemas.microsoft.com/office/powerpoint/2010/main" val="3433743608"/>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1"/>
              <a:t>Agenda</a:t>
            </a:r>
            <a:endParaRPr lang="en-GB" noProof="1">
              <a:latin typeface="Century Gothic" panose="020B0502020202020204" pitchFamily="34" charset="0"/>
            </a:endParaRPr>
          </a:p>
        </p:txBody>
      </p:sp>
      <p:sp>
        <p:nvSpPr>
          <p:cNvPr id="3" name="Content Placeholder 2"/>
          <p:cNvSpPr>
            <a:spLocks noGrp="1"/>
          </p:cNvSpPr>
          <p:nvPr>
            <p:ph idx="1"/>
          </p:nvPr>
        </p:nvSpPr>
        <p:spPr/>
        <p:txBody>
          <a:bodyPr rtlCol="0"/>
          <a:lstStyle/>
          <a:p>
            <a:pPr marL="285750" indent="-285750" rtl="0">
              <a:buFont typeface="Arial" panose="020B0604020202020204" pitchFamily="34" charset="0"/>
              <a:buChar char="•"/>
            </a:pPr>
            <a:r>
              <a:rPr lang="en-GB" noProof="1"/>
              <a:t>Introduction</a:t>
            </a:r>
          </a:p>
          <a:p>
            <a:pPr marL="285750" indent="-285750" rtl="0">
              <a:buFont typeface="Arial" panose="020B0604020202020204" pitchFamily="34" charset="0"/>
              <a:buChar char="•"/>
            </a:pPr>
            <a:r>
              <a:rPr lang="en-GB" noProof="1">
                <a:latin typeface="Segoe UI" panose="020B0502040204020203" pitchFamily="34" charset="0"/>
              </a:rPr>
              <a:t>Problem Statement</a:t>
            </a:r>
          </a:p>
          <a:p>
            <a:pPr marL="285750" indent="-285750" rtl="0">
              <a:buFont typeface="Arial" panose="020B0604020202020204" pitchFamily="34" charset="0"/>
              <a:buChar char="•"/>
            </a:pPr>
            <a:r>
              <a:rPr lang="en-GB" noProof="1"/>
              <a:t>Dataset Overview</a:t>
            </a:r>
          </a:p>
          <a:p>
            <a:pPr marL="285750" indent="-285750" rtl="0">
              <a:buFont typeface="Arial" panose="020B0604020202020204" pitchFamily="34" charset="0"/>
              <a:buChar char="•"/>
            </a:pPr>
            <a:r>
              <a:rPr lang="en-GB" noProof="1">
                <a:latin typeface="Segoe UI" panose="020B0502040204020203" pitchFamily="34" charset="0"/>
              </a:rPr>
              <a:t>Motivation</a:t>
            </a:r>
          </a:p>
          <a:p>
            <a:pPr marL="285750" indent="-285750" rtl="0">
              <a:buFont typeface="Arial" panose="020B0604020202020204" pitchFamily="34" charset="0"/>
              <a:buChar char="•"/>
            </a:pPr>
            <a:r>
              <a:rPr lang="en-GB" noProof="1"/>
              <a:t>Expected Outcomes</a:t>
            </a:r>
            <a:endParaRPr lang="en-GB" noProof="1">
              <a:latin typeface="Segoe UI" panose="020B0502040204020203" pitchFamily="34" charset="0"/>
            </a:endParaRPr>
          </a:p>
          <a:p>
            <a:pPr marL="285750" indent="-285750" rtl="0">
              <a:buFont typeface="Arial" panose="020B0604020202020204" pitchFamily="34" charset="0"/>
              <a:buChar char="•"/>
            </a:pPr>
            <a:endParaRPr lang="en-GB" noProof="1">
              <a:latin typeface="Segoe UI" panose="020B0502040204020203" pitchFamily="34" charset="0"/>
            </a:endParaRPr>
          </a:p>
        </p:txBody>
      </p:sp>
      <p:pic>
        <p:nvPicPr>
          <p:cNvPr id="7" name="Picture 6" descr="A poster with a person lying in bed&#10;&#10;Description automatically generated">
            <a:extLst>
              <a:ext uri="{FF2B5EF4-FFF2-40B4-BE49-F238E27FC236}">
                <a16:creationId xmlns:a16="http://schemas.microsoft.com/office/drawing/2014/main" id="{5D919624-A894-A4BC-2163-A4B4CD29C511}"/>
              </a:ext>
            </a:extLst>
          </p:cNvPr>
          <p:cNvPicPr>
            <a:picLocks noChangeAspect="1"/>
          </p:cNvPicPr>
          <p:nvPr/>
        </p:nvPicPr>
        <p:blipFill>
          <a:blip r:embed="rId3"/>
          <a:stretch>
            <a:fillRect/>
          </a:stretch>
        </p:blipFill>
        <p:spPr>
          <a:xfrm>
            <a:off x="7393260" y="1610211"/>
            <a:ext cx="3581398" cy="3581398"/>
          </a:xfrm>
          <a:prstGeom prst="rect">
            <a:avLst/>
          </a:prstGeom>
        </p:spPr>
      </p:pic>
    </p:spTree>
    <p:extLst>
      <p:ext uri="{BB962C8B-B14F-4D97-AF65-F5344CB8AC3E}">
        <p14:creationId xmlns:p14="http://schemas.microsoft.com/office/powerpoint/2010/main" val="231666890"/>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23DC2-B80C-966A-BB16-B31B44D9EBEB}"/>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87E082C9-B4E3-CD8A-708B-C29BEABADE09}"/>
              </a:ext>
            </a:extLst>
          </p:cNvPr>
          <p:cNvSpPr>
            <a:spLocks noGrp="1"/>
          </p:cNvSpPr>
          <p:nvPr>
            <p:ph idx="1"/>
          </p:nvPr>
        </p:nvSpPr>
        <p:spPr>
          <a:xfrm>
            <a:off x="838201" y="2727433"/>
            <a:ext cx="6008648" cy="2585545"/>
          </a:xfrm>
        </p:spPr>
        <p:txBody>
          <a:bodyPr/>
          <a:lstStyle/>
          <a:p>
            <a:r>
              <a:rPr lang="en-US" dirty="0"/>
              <a:t>The goal </a:t>
            </a:r>
            <a:r>
              <a:rPr lang="en-GB" dirty="0"/>
              <a:t>is to investigate the relationship between sleep health, lifestyle choices, and cardiovascular factors to identify potential predictors of sleep disorders.</a:t>
            </a:r>
            <a:endParaRPr lang="en-US" dirty="0"/>
          </a:p>
        </p:txBody>
      </p:sp>
      <p:pic>
        <p:nvPicPr>
          <p:cNvPr id="5" name="Picture 4" descr="A group of men in white coats sitting at a desk with a computer&#10;&#10;Description automatically generated">
            <a:extLst>
              <a:ext uri="{FF2B5EF4-FFF2-40B4-BE49-F238E27FC236}">
                <a16:creationId xmlns:a16="http://schemas.microsoft.com/office/drawing/2014/main" id="{59C1D577-6ECF-552F-C5C2-7C281AEE281F}"/>
              </a:ext>
            </a:extLst>
          </p:cNvPr>
          <p:cNvPicPr>
            <a:picLocks noChangeAspect="1"/>
          </p:cNvPicPr>
          <p:nvPr/>
        </p:nvPicPr>
        <p:blipFill>
          <a:blip r:embed="rId2"/>
          <a:stretch>
            <a:fillRect/>
          </a:stretch>
        </p:blipFill>
        <p:spPr>
          <a:xfrm>
            <a:off x="7530790" y="1587432"/>
            <a:ext cx="3588834" cy="3588834"/>
          </a:xfrm>
          <a:prstGeom prst="rect">
            <a:avLst/>
          </a:prstGeom>
        </p:spPr>
      </p:pic>
    </p:spTree>
    <p:extLst>
      <p:ext uri="{BB962C8B-B14F-4D97-AF65-F5344CB8AC3E}">
        <p14:creationId xmlns:p14="http://schemas.microsoft.com/office/powerpoint/2010/main" val="286886710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D4556-2662-DDF9-F005-660D23D5C034}"/>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2C0CCCD4-E768-A97B-3E75-CE77DA2B8EB3}"/>
              </a:ext>
            </a:extLst>
          </p:cNvPr>
          <p:cNvSpPr>
            <a:spLocks noGrp="1"/>
          </p:cNvSpPr>
          <p:nvPr>
            <p:ph idx="1"/>
          </p:nvPr>
        </p:nvSpPr>
        <p:spPr>
          <a:xfrm>
            <a:off x="838201" y="2727433"/>
            <a:ext cx="6800384" cy="2585545"/>
          </a:xfrm>
        </p:spPr>
        <p:txBody>
          <a:bodyPr>
            <a:normAutofit/>
          </a:bodyPr>
          <a:lstStyle/>
          <a:p>
            <a:r>
              <a:rPr lang="en-GB" dirty="0">
                <a:effectLst/>
                <a:cs typeface="Segoe UI" panose="020B0502040204020203" pitchFamily="34" charset="0"/>
              </a:rPr>
              <a:t>Sleep disorders are common and can affect overall health. However, the relationship between lifestyle factors and sleep quality is not well understood. </a:t>
            </a:r>
            <a:r>
              <a:rPr lang="en-GB" dirty="0">
                <a:cs typeface="Segoe UI" panose="020B0502040204020203" pitchFamily="34" charset="0"/>
              </a:rPr>
              <a:t>We </a:t>
            </a:r>
            <a:r>
              <a:rPr lang="en-GB" dirty="0">
                <a:effectLst/>
                <a:cs typeface="Segoe UI" panose="020B0502040204020203" pitchFamily="34" charset="0"/>
              </a:rPr>
              <a:t>will analyse the Sleep Health and Lifestyle Dataset to explore how lifestyle choices impact sleep duration and quality, examine the prevalence of sleep disorders among different demographic groups, and identify key predictors of these disorders. </a:t>
            </a:r>
            <a:endParaRPr lang="en-US" dirty="0">
              <a:cs typeface="Segoe UI" panose="020B0502040204020203" pitchFamily="34" charset="0"/>
            </a:endParaRPr>
          </a:p>
        </p:txBody>
      </p:sp>
      <p:pic>
        <p:nvPicPr>
          <p:cNvPr id="4" name="Picture 3">
            <a:extLst>
              <a:ext uri="{FF2B5EF4-FFF2-40B4-BE49-F238E27FC236}">
                <a16:creationId xmlns:a16="http://schemas.microsoft.com/office/drawing/2014/main" id="{E66A818C-029C-8FDC-AA97-304B6F86497E}"/>
              </a:ext>
            </a:extLst>
          </p:cNvPr>
          <p:cNvPicPr>
            <a:picLocks noChangeAspect="1"/>
          </p:cNvPicPr>
          <p:nvPr/>
        </p:nvPicPr>
        <p:blipFill>
          <a:blip r:embed="rId2"/>
          <a:stretch>
            <a:fillRect/>
          </a:stretch>
        </p:blipFill>
        <p:spPr>
          <a:xfrm>
            <a:off x="7908070" y="1800920"/>
            <a:ext cx="3256158" cy="3373245"/>
          </a:xfrm>
          <a:prstGeom prst="rect">
            <a:avLst/>
          </a:prstGeom>
        </p:spPr>
      </p:pic>
    </p:spTree>
    <p:extLst>
      <p:ext uri="{BB962C8B-B14F-4D97-AF65-F5344CB8AC3E}">
        <p14:creationId xmlns:p14="http://schemas.microsoft.com/office/powerpoint/2010/main" val="119204034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0A23C-8CD7-B68C-2BA3-49C64BCECBAB}"/>
              </a:ext>
            </a:extLst>
          </p:cNvPr>
          <p:cNvSpPr>
            <a:spLocks noGrp="1"/>
          </p:cNvSpPr>
          <p:nvPr>
            <p:ph type="title"/>
          </p:nvPr>
        </p:nvSpPr>
        <p:spPr/>
        <p:txBody>
          <a:bodyPr/>
          <a:lstStyle/>
          <a:p>
            <a:r>
              <a:rPr lang="en-US" dirty="0"/>
              <a:t>Dataset Overview</a:t>
            </a:r>
          </a:p>
        </p:txBody>
      </p:sp>
      <p:sp>
        <p:nvSpPr>
          <p:cNvPr id="3" name="Content Placeholder 2">
            <a:extLst>
              <a:ext uri="{FF2B5EF4-FFF2-40B4-BE49-F238E27FC236}">
                <a16:creationId xmlns:a16="http://schemas.microsoft.com/office/drawing/2014/main" id="{E00AE201-219E-5316-F858-63D3C01ECD14}"/>
              </a:ext>
            </a:extLst>
          </p:cNvPr>
          <p:cNvSpPr>
            <a:spLocks noGrp="1"/>
          </p:cNvSpPr>
          <p:nvPr>
            <p:ph idx="1"/>
          </p:nvPr>
        </p:nvSpPr>
        <p:spPr/>
        <p:txBody>
          <a:bodyPr>
            <a:noAutofit/>
          </a:bodyPr>
          <a:lstStyle/>
          <a:p>
            <a:pPr algn="l">
              <a:spcAft>
                <a:spcPts val="0"/>
              </a:spcAft>
            </a:pPr>
            <a:r>
              <a:rPr lang="en-GB" b="0" i="0" dirty="0">
                <a:effectLst/>
                <a:cs typeface="Segoe UI" panose="020B0502040204020203" pitchFamily="34" charset="0"/>
              </a:rPr>
              <a:t>Key Features</a:t>
            </a:r>
          </a:p>
          <a:p>
            <a:pPr marL="285750" indent="-285750" algn="l">
              <a:spcAft>
                <a:spcPts val="0"/>
              </a:spcAft>
              <a:buFont typeface="Arial" panose="020B0604020202020204" pitchFamily="34" charset="0"/>
              <a:buChar char="•"/>
            </a:pPr>
            <a:r>
              <a:rPr lang="en-GB" b="0" i="0" dirty="0">
                <a:effectLst/>
                <a:cs typeface="Segoe UI" panose="020B0502040204020203" pitchFamily="34" charset="0"/>
              </a:rPr>
              <a:t>Sleep Metrics: Duration (hours) and Quality (scale 1-10)</a:t>
            </a:r>
          </a:p>
          <a:p>
            <a:pPr marL="285750" indent="-285750" algn="l">
              <a:spcAft>
                <a:spcPts val="0"/>
              </a:spcAft>
              <a:buFont typeface="Arial" panose="020B0604020202020204" pitchFamily="34" charset="0"/>
              <a:buChar char="•"/>
            </a:pPr>
            <a:r>
              <a:rPr lang="en-GB" b="0" i="0" dirty="0">
                <a:effectLst/>
                <a:cs typeface="Segoe UI" panose="020B0502040204020203" pitchFamily="34" charset="0"/>
              </a:rPr>
              <a:t>Lifestyle Factors: Physical Activity (minutes/day), Stress Level (scale 1-10)</a:t>
            </a:r>
          </a:p>
          <a:p>
            <a:pPr marL="285750" indent="-285750" algn="l">
              <a:spcAft>
                <a:spcPts val="0"/>
              </a:spcAft>
              <a:buFont typeface="Arial" panose="020B0604020202020204" pitchFamily="34" charset="0"/>
              <a:buChar char="•"/>
            </a:pPr>
            <a:r>
              <a:rPr lang="en-GB" b="0" i="0" dirty="0">
                <a:effectLst/>
                <a:cs typeface="Segoe UI" panose="020B0502040204020203" pitchFamily="34" charset="0"/>
              </a:rPr>
              <a:t>Health Indicators: BMI Category, Blood Pressure, Heart Rate (bpm)</a:t>
            </a:r>
          </a:p>
          <a:p>
            <a:pPr marL="285750" indent="-285750" algn="l">
              <a:spcAft>
                <a:spcPts val="0"/>
              </a:spcAft>
              <a:buFont typeface="Arial" panose="020B0604020202020204" pitchFamily="34" charset="0"/>
              <a:buChar char="•"/>
            </a:pPr>
            <a:r>
              <a:rPr lang="en-GB" b="0" i="0" dirty="0">
                <a:effectLst/>
                <a:cs typeface="Segoe UI" panose="020B0502040204020203" pitchFamily="34" charset="0"/>
              </a:rPr>
              <a:t>Sleep Disorders: Presence of Insomnia or Sleep </a:t>
            </a:r>
            <a:r>
              <a:rPr lang="en-GB" b="0" i="0" dirty="0" err="1">
                <a:effectLst/>
                <a:cs typeface="Segoe UI" panose="020B0502040204020203" pitchFamily="34" charset="0"/>
              </a:rPr>
              <a:t>Apnea</a:t>
            </a:r>
            <a:endParaRPr lang="en-GB" b="0" i="0" dirty="0">
              <a:effectLst/>
              <a:cs typeface="Segoe UI" panose="020B0502040204020203" pitchFamily="34" charset="0"/>
            </a:endParaRPr>
          </a:p>
          <a:p>
            <a:endParaRPr lang="en-US" dirty="0"/>
          </a:p>
        </p:txBody>
      </p:sp>
      <p:pic>
        <p:nvPicPr>
          <p:cNvPr id="4" name="Picture 3">
            <a:extLst>
              <a:ext uri="{FF2B5EF4-FFF2-40B4-BE49-F238E27FC236}">
                <a16:creationId xmlns:a16="http://schemas.microsoft.com/office/drawing/2014/main" id="{16010993-7FBE-4483-4186-1BEA37D50B57}"/>
              </a:ext>
            </a:extLst>
          </p:cNvPr>
          <p:cNvPicPr>
            <a:picLocks noChangeAspect="1"/>
          </p:cNvPicPr>
          <p:nvPr/>
        </p:nvPicPr>
        <p:blipFill>
          <a:blip r:embed="rId2"/>
          <a:stretch>
            <a:fillRect/>
          </a:stretch>
        </p:blipFill>
        <p:spPr>
          <a:xfrm>
            <a:off x="7593980" y="1801500"/>
            <a:ext cx="3759819" cy="3759819"/>
          </a:xfrm>
          <a:prstGeom prst="rect">
            <a:avLst/>
          </a:prstGeom>
        </p:spPr>
      </p:pic>
    </p:spTree>
    <p:extLst>
      <p:ext uri="{BB962C8B-B14F-4D97-AF65-F5344CB8AC3E}">
        <p14:creationId xmlns:p14="http://schemas.microsoft.com/office/powerpoint/2010/main" val="340923288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D857B-5C02-B596-ADC1-789D7EA7F1E1}"/>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3B229916-983D-F826-5133-906E20A64B5B}"/>
              </a:ext>
            </a:extLst>
          </p:cNvPr>
          <p:cNvSpPr>
            <a:spLocks noGrp="1"/>
          </p:cNvSpPr>
          <p:nvPr>
            <p:ph idx="1"/>
          </p:nvPr>
        </p:nvSpPr>
        <p:spPr>
          <a:xfrm>
            <a:off x="838202" y="2727433"/>
            <a:ext cx="5952892" cy="2585545"/>
          </a:xfrm>
        </p:spPr>
        <p:txBody>
          <a:bodyPr/>
          <a:lstStyle/>
          <a:p>
            <a:r>
              <a:rPr lang="en-GB" b="1" dirty="0"/>
              <a:t>Why This Idea?</a:t>
            </a:r>
            <a:r>
              <a:rPr lang="en-GB" dirty="0"/>
              <a:t> Sleep quality is essential for health, yet many people suffer from sleep disorders. Understanding how lifestyle factors contribute to sleep issues can help improve health recommendations and personal habits.</a:t>
            </a:r>
          </a:p>
          <a:p>
            <a:endParaRPr lang="en-US" dirty="0"/>
          </a:p>
        </p:txBody>
      </p:sp>
      <p:pic>
        <p:nvPicPr>
          <p:cNvPr id="4" name="Picture 3">
            <a:extLst>
              <a:ext uri="{FF2B5EF4-FFF2-40B4-BE49-F238E27FC236}">
                <a16:creationId xmlns:a16="http://schemas.microsoft.com/office/drawing/2014/main" id="{A0991122-DAE6-286B-02C9-FF3C55D88A60}"/>
              </a:ext>
            </a:extLst>
          </p:cNvPr>
          <p:cNvPicPr>
            <a:picLocks noChangeAspect="1"/>
          </p:cNvPicPr>
          <p:nvPr/>
        </p:nvPicPr>
        <p:blipFill>
          <a:blip r:embed="rId2"/>
          <a:stretch>
            <a:fillRect/>
          </a:stretch>
        </p:blipFill>
        <p:spPr>
          <a:xfrm>
            <a:off x="7612665" y="1760083"/>
            <a:ext cx="3487706" cy="3487706"/>
          </a:xfrm>
          <a:prstGeom prst="rect">
            <a:avLst/>
          </a:prstGeom>
        </p:spPr>
      </p:pic>
    </p:spTree>
    <p:extLst>
      <p:ext uri="{BB962C8B-B14F-4D97-AF65-F5344CB8AC3E}">
        <p14:creationId xmlns:p14="http://schemas.microsoft.com/office/powerpoint/2010/main" val="254170301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EDD4B-2022-5B70-121B-0D0654CFCC61}"/>
              </a:ext>
            </a:extLst>
          </p:cNvPr>
          <p:cNvSpPr>
            <a:spLocks noGrp="1"/>
          </p:cNvSpPr>
          <p:nvPr>
            <p:ph type="title"/>
          </p:nvPr>
        </p:nvSpPr>
        <p:spPr/>
        <p:txBody>
          <a:bodyPr/>
          <a:lstStyle/>
          <a:p>
            <a:r>
              <a:rPr lang="en-US" dirty="0"/>
              <a:t>Expected Outcomes</a:t>
            </a:r>
          </a:p>
        </p:txBody>
      </p:sp>
      <p:sp>
        <p:nvSpPr>
          <p:cNvPr id="3" name="Content Placeholder 2">
            <a:extLst>
              <a:ext uri="{FF2B5EF4-FFF2-40B4-BE49-F238E27FC236}">
                <a16:creationId xmlns:a16="http://schemas.microsoft.com/office/drawing/2014/main" id="{BAECDB31-2F16-5C6C-2FF6-9F7A785F3172}"/>
              </a:ext>
            </a:extLst>
          </p:cNvPr>
          <p:cNvSpPr>
            <a:spLocks noGrp="1"/>
          </p:cNvSpPr>
          <p:nvPr>
            <p:ph idx="1"/>
          </p:nvPr>
        </p:nvSpPr>
        <p:spPr/>
        <p:txBody>
          <a:bodyPr/>
          <a:lstStyle/>
          <a:p>
            <a:pPr marL="285750" indent="-285750">
              <a:buFont typeface="Arial" panose="020B0604020202020204" pitchFamily="34" charset="0"/>
              <a:buChar char="•"/>
            </a:pPr>
            <a:r>
              <a:rPr lang="en-GB" b="0" i="0" dirty="0">
                <a:effectLst/>
                <a:cs typeface="Segoe UI" panose="020B0502040204020203" pitchFamily="34" charset="0"/>
              </a:rPr>
              <a:t>Identification of Key Lifestyle Predictors</a:t>
            </a:r>
          </a:p>
          <a:p>
            <a:pPr marL="285750" indent="-285750">
              <a:buFont typeface="Arial" panose="020B0604020202020204" pitchFamily="34" charset="0"/>
              <a:buChar char="•"/>
            </a:pPr>
            <a:r>
              <a:rPr lang="en-GB" b="0" i="0" dirty="0">
                <a:effectLst/>
                <a:cs typeface="Segoe UI" panose="020B0502040204020203" pitchFamily="34" charset="0"/>
              </a:rPr>
              <a:t>Quantification of Cardiovascular Health Impact</a:t>
            </a:r>
            <a:endParaRPr lang="en-GB" dirty="0">
              <a:cs typeface="Segoe UI" panose="020B0502040204020203" pitchFamily="34" charset="0"/>
            </a:endParaRPr>
          </a:p>
          <a:p>
            <a:pPr marL="285750" indent="-285750">
              <a:buFont typeface="Arial" panose="020B0604020202020204" pitchFamily="34" charset="0"/>
              <a:buChar char="•"/>
            </a:pPr>
            <a:r>
              <a:rPr lang="en-GB" b="0" i="0" dirty="0">
                <a:effectLst/>
                <a:cs typeface="Segoe UI" panose="020B0502040204020203" pitchFamily="34" charset="0"/>
              </a:rPr>
              <a:t>Demographic Insights</a:t>
            </a:r>
          </a:p>
          <a:p>
            <a:pPr marL="285750" indent="-285750">
              <a:buFont typeface="Arial" panose="020B0604020202020204" pitchFamily="34" charset="0"/>
              <a:buChar char="•"/>
            </a:pPr>
            <a:r>
              <a:rPr lang="en-GB" b="0" i="0" dirty="0">
                <a:effectLst/>
                <a:cs typeface="Segoe UI" panose="020B0502040204020203" pitchFamily="34" charset="0"/>
              </a:rPr>
              <a:t>Actionable Health Recommendations</a:t>
            </a:r>
            <a:endParaRPr lang="en-US" dirty="0">
              <a:cs typeface="Segoe UI" panose="020B0502040204020203" pitchFamily="34" charset="0"/>
            </a:endParaRPr>
          </a:p>
        </p:txBody>
      </p:sp>
      <p:pic>
        <p:nvPicPr>
          <p:cNvPr id="4" name="Picture 3">
            <a:extLst>
              <a:ext uri="{FF2B5EF4-FFF2-40B4-BE49-F238E27FC236}">
                <a16:creationId xmlns:a16="http://schemas.microsoft.com/office/drawing/2014/main" id="{300F4550-2B7C-8FE8-27D1-3A52E25B4A5D}"/>
              </a:ext>
            </a:extLst>
          </p:cNvPr>
          <p:cNvPicPr>
            <a:picLocks noChangeAspect="1"/>
          </p:cNvPicPr>
          <p:nvPr/>
        </p:nvPicPr>
        <p:blipFill>
          <a:blip r:embed="rId2"/>
          <a:stretch>
            <a:fillRect/>
          </a:stretch>
        </p:blipFill>
        <p:spPr>
          <a:xfrm>
            <a:off x="7696201" y="1912257"/>
            <a:ext cx="3251200" cy="3251200"/>
          </a:xfrm>
          <a:prstGeom prst="rect">
            <a:avLst/>
          </a:prstGeom>
        </p:spPr>
      </p:pic>
    </p:spTree>
    <p:extLst>
      <p:ext uri="{BB962C8B-B14F-4D97-AF65-F5344CB8AC3E}">
        <p14:creationId xmlns:p14="http://schemas.microsoft.com/office/powerpoint/2010/main" val="307803394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4FD6F-0014-BD18-8F37-6647FBB0B4C6}"/>
              </a:ext>
            </a:extLst>
          </p:cNvPr>
          <p:cNvSpPr>
            <a:spLocks noGrp="1"/>
          </p:cNvSpPr>
          <p:nvPr>
            <p:ph type="title"/>
          </p:nvPr>
        </p:nvSpPr>
        <p:spPr>
          <a:xfrm>
            <a:off x="838200" y="1610211"/>
            <a:ext cx="7151914" cy="965477"/>
          </a:xfrm>
        </p:spPr>
        <p:txBody>
          <a:bodyPr>
            <a:normAutofit fontScale="90000"/>
          </a:bodyPr>
          <a:lstStyle/>
          <a:p>
            <a:r>
              <a:rPr lang="en-US" dirty="0"/>
              <a:t>Multinomial Logistic Regression</a:t>
            </a:r>
          </a:p>
        </p:txBody>
      </p:sp>
      <p:sp>
        <p:nvSpPr>
          <p:cNvPr id="3" name="Content Placeholder 2">
            <a:extLst>
              <a:ext uri="{FF2B5EF4-FFF2-40B4-BE49-F238E27FC236}">
                <a16:creationId xmlns:a16="http://schemas.microsoft.com/office/drawing/2014/main" id="{F60D19CA-C5F4-FC28-F357-E62D59ED6B38}"/>
              </a:ext>
            </a:extLst>
          </p:cNvPr>
          <p:cNvSpPr>
            <a:spLocks noGrp="1"/>
          </p:cNvSpPr>
          <p:nvPr>
            <p:ph idx="1"/>
          </p:nvPr>
        </p:nvSpPr>
        <p:spPr>
          <a:xfrm>
            <a:off x="838201" y="2727433"/>
            <a:ext cx="5257799" cy="2585545"/>
          </a:xfrm>
        </p:spPr>
        <p:txBody>
          <a:bodyPr/>
          <a:lstStyle/>
          <a:p>
            <a:r>
              <a:rPr lang="en-GB" b="0" i="0" dirty="0">
                <a:solidFill>
                  <a:srgbClr val="161616"/>
                </a:solidFill>
                <a:effectLst/>
                <a:highlight>
                  <a:srgbClr val="FFFFFF"/>
                </a:highlight>
                <a:latin typeface="IBM Plex Sans" panose="020F0502020204030204" pitchFamily="34" charset="0"/>
              </a:rPr>
              <a:t>Multinomial Logistic regression is useful for situations in which you want to be able to classify subjects based on values of a set of predictor variables. This type of regression is similar to logistic regression, but it is more general because the dependent variable is not restricted to two categories.</a:t>
            </a:r>
            <a:endParaRPr lang="en-US" dirty="0"/>
          </a:p>
        </p:txBody>
      </p:sp>
      <p:pic>
        <p:nvPicPr>
          <p:cNvPr id="1026" name="Picture 2" descr="How Multinomial Logistic Regression Model Works In Machine Learning -  Dataaspirant">
            <a:extLst>
              <a:ext uri="{FF2B5EF4-FFF2-40B4-BE49-F238E27FC236}">
                <a16:creationId xmlns:a16="http://schemas.microsoft.com/office/drawing/2014/main" id="{74C49FA5-FBC9-0463-DC10-981C91D91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57949" y="2575688"/>
            <a:ext cx="5284246" cy="30195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585213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968ED-210F-01D6-AF78-CAA24DB3BB58}"/>
              </a:ext>
            </a:extLst>
          </p:cNvPr>
          <p:cNvSpPr>
            <a:spLocks noGrp="1"/>
          </p:cNvSpPr>
          <p:nvPr>
            <p:ph type="title"/>
          </p:nvPr>
        </p:nvSpPr>
        <p:spPr/>
        <p:txBody>
          <a:bodyPr/>
          <a:lstStyle/>
          <a:p>
            <a:r>
              <a:rPr lang="en-US" dirty="0"/>
              <a:t>Results of Various Model</a:t>
            </a:r>
          </a:p>
        </p:txBody>
      </p:sp>
      <p:pic>
        <p:nvPicPr>
          <p:cNvPr id="2050" name="Picture 2" descr="D] Showcase ML Model Results Using Business Metrics : r/MachineLearning">
            <a:extLst>
              <a:ext uri="{FF2B5EF4-FFF2-40B4-BE49-F238E27FC236}">
                <a16:creationId xmlns:a16="http://schemas.microsoft.com/office/drawing/2014/main" id="{453D546F-F737-03AE-9324-BC80FE6E8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08372" y="2727433"/>
            <a:ext cx="4497290" cy="252035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0FEDF43-9834-5441-C66A-5074AF99858B}"/>
              </a:ext>
            </a:extLst>
          </p:cNvPr>
          <p:cNvPicPr>
            <a:picLocks noChangeAspect="1"/>
          </p:cNvPicPr>
          <p:nvPr/>
        </p:nvPicPr>
        <p:blipFill>
          <a:blip r:embed="rId3"/>
          <a:stretch>
            <a:fillRect/>
          </a:stretch>
        </p:blipFill>
        <p:spPr>
          <a:xfrm>
            <a:off x="925285" y="2575688"/>
            <a:ext cx="5694397" cy="3324523"/>
          </a:xfrm>
          <a:prstGeom prst="rect">
            <a:avLst/>
          </a:prstGeom>
        </p:spPr>
      </p:pic>
    </p:spTree>
    <p:extLst>
      <p:ext uri="{BB962C8B-B14F-4D97-AF65-F5344CB8AC3E}">
        <p14:creationId xmlns:p14="http://schemas.microsoft.com/office/powerpoint/2010/main" val="1127566847"/>
      </p:ext>
    </p:extLst>
  </p:cSld>
  <p:clrMapOvr>
    <a:masterClrMapping/>
  </p:clrMapOvr>
  <p:transition spd="slow">
    <p:push dir="u"/>
  </p:transition>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2D3C50"/>
      </a:dk2>
      <a:lt2>
        <a:srgbClr val="CBD1D1"/>
      </a:lt2>
      <a:accent1>
        <a:srgbClr val="46A0D8"/>
      </a:accent1>
      <a:accent2>
        <a:srgbClr val="CC5B27"/>
      </a:accent2>
      <a:accent3>
        <a:srgbClr val="33AC55"/>
      </a:accent3>
      <a:accent4>
        <a:srgbClr val="EE9F20"/>
      </a:accent4>
      <a:accent5>
        <a:srgbClr val="824D9D"/>
      </a:accent5>
      <a:accent6>
        <a:srgbClr val="3ABA99"/>
      </a:accent6>
      <a:hlink>
        <a:srgbClr val="0563C1"/>
      </a:hlink>
      <a:folHlink>
        <a:srgbClr val="954F72"/>
      </a:folHlink>
    </a:clrScheme>
    <a:fontScheme name="Custom 2">
      <a:majorFont>
        <a:latin typeface="Century Gothic"/>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176937_TF16401942.potx" id="{3154AFF0-4B53-46FC-BCC3-0C6E2204ACD6}" vid="{BF689382-CEA9-4A68-8C1A-4604049885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C0F006E-CFBA-42F5-9FF9-61FCF419D29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4231AC5-05FE-43D0-8674-8D01CDB4A7C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E861605-B1C0-4BCB-BC29-B0BED6CC853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136</TotalTime>
  <Words>342</Words>
  <Application>Microsoft Macintosh PowerPoint</Application>
  <PresentationFormat>Widescreen</PresentationFormat>
  <Paragraphs>40</Paragraphs>
  <Slides>12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Century Gothic</vt:lpstr>
      <vt:lpstr>IBM Plex Sans</vt:lpstr>
      <vt:lpstr>Segoe UI</vt:lpstr>
      <vt:lpstr>Office Theme</vt:lpstr>
      <vt:lpstr>Predicting Sleep Disorders</vt:lpstr>
      <vt:lpstr>Agenda</vt:lpstr>
      <vt:lpstr>Introduction</vt:lpstr>
      <vt:lpstr>Problem Statement</vt:lpstr>
      <vt:lpstr>Dataset Overview</vt:lpstr>
      <vt:lpstr>Motivation</vt:lpstr>
      <vt:lpstr>Expected Outcomes</vt:lpstr>
      <vt:lpstr>Multinomial Logistic Regression</vt:lpstr>
      <vt:lpstr>Results of Various Model</vt:lpstr>
      <vt:lpstr>Interpretation</vt:lpstr>
      <vt:lpstr>Potential Uses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Sleep Disorders</dc:title>
  <dc:creator>Vishal Prasanna</dc:creator>
  <cp:lastModifiedBy>Vishal Prasanna</cp:lastModifiedBy>
  <cp:revision>3</cp:revision>
  <dcterms:created xsi:type="dcterms:W3CDTF">2024-10-05T01:06:04Z</dcterms:created>
  <dcterms:modified xsi:type="dcterms:W3CDTF">2024-10-12T03:42:26Z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